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54"/>
    <p:sldId id="257" r:id="rId55"/>
    <p:sldId id="258" r:id="rId56"/>
    <p:sldId id="259" r:id="rId57"/>
    <p:sldId id="260" r:id="rId58"/>
    <p:sldId id="261" r:id="rId59"/>
    <p:sldId id="262" r:id="rId60"/>
    <p:sldId id="263" r:id="rId61"/>
    <p:sldId id="264" r:id="rId62"/>
    <p:sldId id="265" r:id="rId63"/>
    <p:sldId id="266" r:id="rId64"/>
    <p:sldId id="267" r:id="rId65"/>
    <p:sldId id="268" r:id="rId66"/>
    <p:sldId id="269" r:id="rId67"/>
    <p:sldId id="270" r:id="rId68"/>
    <p:sldId id="271" r:id="rId69"/>
    <p:sldId id="272" r:id="rId70"/>
    <p:sldId id="273" r:id="rId71"/>
    <p:sldId id="274" r:id="rId72"/>
    <p:sldId id="275" r:id="rId73"/>
    <p:sldId id="276" r:id="rId74"/>
    <p:sldId id="277" r:id="rId75"/>
    <p:sldId id="278" r:id="rId76"/>
    <p:sldId id="279" r:id="rId77"/>
    <p:sldId id="280" r:id="rId78"/>
    <p:sldId id="281" r:id="rId79"/>
    <p:sldId id="282" r:id="rId80"/>
    <p:sldId id="283" r:id="rId81"/>
    <p:sldId id="284" r:id="rId82"/>
    <p:sldId id="285" r:id="rId83"/>
    <p:sldId id="286" r:id="rId84"/>
    <p:sldId id="287" r:id="rId85"/>
    <p:sldId id="288" r:id="rId86"/>
    <p:sldId id="289" r:id="rId87"/>
    <p:sldId id="290" r:id="rId88"/>
    <p:sldId id="291" r:id="rId89"/>
    <p:sldId id="292" r:id="rId90"/>
    <p:sldId id="293" r:id="rId9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msterdam One" charset="1" panose="02000500000000000000"/>
      <p:regular r:id="rId10"/>
    </p:embeddedFont>
    <p:embeddedFont>
      <p:font typeface="Amsterdam One Italics" charset="1" panose="02000500000000000000"/>
      <p:regular r:id="rId11"/>
    </p:embeddedFont>
    <p:embeddedFont>
      <p:font typeface="Hey Gotcha!" charset="1" panose="00000000000000000000"/>
      <p:regular r:id="rId12"/>
    </p:embeddedFont>
    <p:embeddedFont>
      <p:font typeface="Studly" charset="1" panose="00000000000000000000"/>
      <p:regular r:id="rId13"/>
    </p:embeddedFont>
    <p:embeddedFont>
      <p:font typeface="Poppins 1" charset="1" panose="00000500000000000000"/>
      <p:regular r:id="rId14"/>
    </p:embeddedFont>
    <p:embeddedFont>
      <p:font typeface="Poppins 1 Bold" charset="1" panose="00000800000000000000"/>
      <p:regular r:id="rId15"/>
    </p:embeddedFont>
    <p:embeddedFont>
      <p:font typeface="Poppins 1 Italics" charset="1" panose="00000500000000000000"/>
      <p:regular r:id="rId16"/>
    </p:embeddedFont>
    <p:embeddedFont>
      <p:font typeface="Poppins 1 Bold Italics" charset="1" panose="00000800000000000000"/>
      <p:regular r:id="rId17"/>
    </p:embeddedFont>
    <p:embeddedFont>
      <p:font typeface="Poppins 1 Thin" charset="1" panose="00000300000000000000"/>
      <p:regular r:id="rId18"/>
    </p:embeddedFont>
    <p:embeddedFont>
      <p:font typeface="Poppins 1 Thin Italics" charset="1" panose="00000300000000000000"/>
      <p:regular r:id="rId19"/>
    </p:embeddedFont>
    <p:embeddedFont>
      <p:font typeface="Poppins 1 Light" charset="1" panose="00000400000000000000"/>
      <p:regular r:id="rId20"/>
    </p:embeddedFont>
    <p:embeddedFont>
      <p:font typeface="Poppins 1 Light Italics" charset="1" panose="00000400000000000000"/>
      <p:regular r:id="rId21"/>
    </p:embeddedFont>
    <p:embeddedFont>
      <p:font typeface="Poppins 1 Medium" charset="1" panose="00000600000000000000"/>
      <p:regular r:id="rId22"/>
    </p:embeddedFont>
    <p:embeddedFont>
      <p:font typeface="Poppins 1 Medium Italics" charset="1" panose="00000600000000000000"/>
      <p:regular r:id="rId23"/>
    </p:embeddedFont>
    <p:embeddedFont>
      <p:font typeface="Poppins 1 Semi-Bold" charset="1" panose="00000700000000000000"/>
      <p:regular r:id="rId24"/>
    </p:embeddedFont>
    <p:embeddedFont>
      <p:font typeface="Poppins 1 Semi-Bold Italics" charset="1" panose="00000700000000000000"/>
      <p:regular r:id="rId25"/>
    </p:embeddedFont>
    <p:embeddedFont>
      <p:font typeface="Poppins 1 Ultra-Bold" charset="1" panose="00000900000000000000"/>
      <p:regular r:id="rId26"/>
    </p:embeddedFont>
    <p:embeddedFont>
      <p:font typeface="Poppins 1 Ultra-Bold Italics" charset="1" panose="00000900000000000000"/>
      <p:regular r:id="rId27"/>
    </p:embeddedFont>
    <p:embeddedFont>
      <p:font typeface="Poppins 1 Heavy" charset="1" panose="00000A00000000000000"/>
      <p:regular r:id="rId28"/>
    </p:embeddedFont>
    <p:embeddedFont>
      <p:font typeface="Poppins 1 Heavy Italics" charset="1" panose="00000A00000000000000"/>
      <p:regular r:id="rId29"/>
    </p:embeddedFont>
    <p:embeddedFont>
      <p:font typeface="Poppins 2" charset="1" panose="00000500000000000000"/>
      <p:regular r:id="rId30"/>
    </p:embeddedFont>
    <p:embeddedFont>
      <p:font typeface="Poppins 2 Bold" charset="1" panose="00000800000000000000"/>
      <p:regular r:id="rId31"/>
    </p:embeddedFont>
    <p:embeddedFont>
      <p:font typeface="Poppins 2 Italics" charset="1" panose="00000500000000000000"/>
      <p:regular r:id="rId32"/>
    </p:embeddedFont>
    <p:embeddedFont>
      <p:font typeface="Poppins 2 Bold Italics" charset="1" panose="00000800000000000000"/>
      <p:regular r:id="rId33"/>
    </p:embeddedFont>
    <p:embeddedFont>
      <p:font typeface="Poppins 2 Thin" charset="1" panose="00000300000000000000"/>
      <p:regular r:id="rId34"/>
    </p:embeddedFont>
    <p:embeddedFont>
      <p:font typeface="Poppins 2 Thin Italics" charset="1" panose="00000300000000000000"/>
      <p:regular r:id="rId35"/>
    </p:embeddedFont>
    <p:embeddedFont>
      <p:font typeface="Poppins 2 Extra-Light" charset="1" panose="00000300000000000000"/>
      <p:regular r:id="rId36"/>
    </p:embeddedFont>
    <p:embeddedFont>
      <p:font typeface="Poppins 2 Extra-Light Italics" charset="1" panose="00000300000000000000"/>
      <p:regular r:id="rId37"/>
    </p:embeddedFont>
    <p:embeddedFont>
      <p:font typeface="Poppins 2 Light" charset="1" panose="00000400000000000000"/>
      <p:regular r:id="rId38"/>
    </p:embeddedFont>
    <p:embeddedFont>
      <p:font typeface="Poppins 2 Light Italics" charset="1" panose="00000400000000000000"/>
      <p:regular r:id="rId39"/>
    </p:embeddedFont>
    <p:embeddedFont>
      <p:font typeface="Poppins 2 Medium" charset="1" panose="00000600000000000000"/>
      <p:regular r:id="rId40"/>
    </p:embeddedFont>
    <p:embeddedFont>
      <p:font typeface="Poppins 2 Medium Italics" charset="1" panose="00000600000000000000"/>
      <p:regular r:id="rId41"/>
    </p:embeddedFont>
    <p:embeddedFont>
      <p:font typeface="Poppins 2 Semi-Bold" charset="1" panose="00000700000000000000"/>
      <p:regular r:id="rId42"/>
    </p:embeddedFont>
    <p:embeddedFont>
      <p:font typeface="Poppins 2 Semi-Bold Italics" charset="1" panose="00000700000000000000"/>
      <p:regular r:id="rId43"/>
    </p:embeddedFont>
    <p:embeddedFont>
      <p:font typeface="Poppins 2 Ultra-Bold" charset="1" panose="00000900000000000000"/>
      <p:regular r:id="rId44"/>
    </p:embeddedFont>
    <p:embeddedFont>
      <p:font typeface="Poppins 2 Ultra-Bold Italics" charset="1" panose="00000900000000000000"/>
      <p:regular r:id="rId45"/>
    </p:embeddedFont>
    <p:embeddedFont>
      <p:font typeface="Poppins 2 Heavy" charset="1" panose="00000A00000000000000"/>
      <p:regular r:id="rId46"/>
    </p:embeddedFont>
    <p:embeddedFont>
      <p:font typeface="Poppins 2 Heavy Italics" charset="1" panose="00000A00000000000000"/>
      <p:regular r:id="rId47"/>
    </p:embeddedFont>
    <p:embeddedFont>
      <p:font typeface="Inter" charset="1" panose="020B0502030000000004"/>
      <p:regular r:id="rId48"/>
    </p:embeddedFont>
    <p:embeddedFont>
      <p:font typeface="Inter Bold" charset="1" panose="020B0802030000000004"/>
      <p:regular r:id="rId49"/>
    </p:embeddedFont>
    <p:embeddedFont>
      <p:font typeface="Inter Italics" charset="1" panose="020B0502030000000004"/>
      <p:regular r:id="rId50"/>
    </p:embeddedFont>
    <p:embeddedFont>
      <p:font typeface="Inter Bold Italics" charset="1" panose="020B0802030000000004"/>
      <p:regular r:id="rId51"/>
    </p:embeddedFont>
    <p:embeddedFont>
      <p:font typeface="Inter Thin" charset="1" panose="020B0A02050000000004"/>
      <p:regular r:id="rId52"/>
    </p:embeddedFont>
    <p:embeddedFont>
      <p:font typeface="Inter Thin Italics" charset="1" panose="020B0A02050000000004"/>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slides/slide1.xml" Type="http://schemas.openxmlformats.org/officeDocument/2006/relationships/slide"/><Relationship Id="rId55" Target="slides/slide2.xml" Type="http://schemas.openxmlformats.org/officeDocument/2006/relationships/slide"/><Relationship Id="rId56" Target="slides/slide3.xml" Type="http://schemas.openxmlformats.org/officeDocument/2006/relationships/slide"/><Relationship Id="rId57" Target="slides/slide4.xml" Type="http://schemas.openxmlformats.org/officeDocument/2006/relationships/slide"/><Relationship Id="rId58" Target="slides/slide5.xml" Type="http://schemas.openxmlformats.org/officeDocument/2006/relationships/slide"/><Relationship Id="rId59" Target="slides/slide6.xml" Type="http://schemas.openxmlformats.org/officeDocument/2006/relationships/slide"/><Relationship Id="rId6" Target="fonts/font6.fntdata" Type="http://schemas.openxmlformats.org/officeDocument/2006/relationships/font"/><Relationship Id="rId60" Target="slides/slide7.xml" Type="http://schemas.openxmlformats.org/officeDocument/2006/relationships/slide"/><Relationship Id="rId61" Target="slides/slide8.xml" Type="http://schemas.openxmlformats.org/officeDocument/2006/relationships/slide"/><Relationship Id="rId62" Target="slides/slide9.xml" Type="http://schemas.openxmlformats.org/officeDocument/2006/relationships/slide"/><Relationship Id="rId63" Target="slides/slide10.xml" Type="http://schemas.openxmlformats.org/officeDocument/2006/relationships/slide"/><Relationship Id="rId64" Target="slides/slide11.xml" Type="http://schemas.openxmlformats.org/officeDocument/2006/relationships/slide"/><Relationship Id="rId65" Target="slides/slide12.xml" Type="http://schemas.openxmlformats.org/officeDocument/2006/relationships/slide"/><Relationship Id="rId66" Target="slides/slide13.xml" Type="http://schemas.openxmlformats.org/officeDocument/2006/relationships/slide"/><Relationship Id="rId67" Target="slides/slide14.xml" Type="http://schemas.openxmlformats.org/officeDocument/2006/relationships/slide"/><Relationship Id="rId68" Target="slides/slide15.xml" Type="http://schemas.openxmlformats.org/officeDocument/2006/relationships/slide"/><Relationship Id="rId69" Target="slides/slide16.xml" Type="http://schemas.openxmlformats.org/officeDocument/2006/relationships/slide"/><Relationship Id="rId7" Target="fonts/font7.fntdata" Type="http://schemas.openxmlformats.org/officeDocument/2006/relationships/font"/><Relationship Id="rId70" Target="slides/slide17.xml" Type="http://schemas.openxmlformats.org/officeDocument/2006/relationships/slide"/><Relationship Id="rId71" Target="slides/slide18.xml" Type="http://schemas.openxmlformats.org/officeDocument/2006/relationships/slide"/><Relationship Id="rId72" Target="slides/slide19.xml" Type="http://schemas.openxmlformats.org/officeDocument/2006/relationships/slide"/><Relationship Id="rId73" Target="slides/slide20.xml" Type="http://schemas.openxmlformats.org/officeDocument/2006/relationships/slide"/><Relationship Id="rId74" Target="slides/slide21.xml" Type="http://schemas.openxmlformats.org/officeDocument/2006/relationships/slide"/><Relationship Id="rId75" Target="slides/slide22.xml" Type="http://schemas.openxmlformats.org/officeDocument/2006/relationships/slide"/><Relationship Id="rId76" Target="slides/slide23.xml" Type="http://schemas.openxmlformats.org/officeDocument/2006/relationships/slide"/><Relationship Id="rId77" Target="slides/slide24.xml" Type="http://schemas.openxmlformats.org/officeDocument/2006/relationships/slide"/><Relationship Id="rId78" Target="slides/slide25.xml" Type="http://schemas.openxmlformats.org/officeDocument/2006/relationships/slide"/><Relationship Id="rId79" Target="slides/slide26.xml" Type="http://schemas.openxmlformats.org/officeDocument/2006/relationships/slide"/><Relationship Id="rId8" Target="fonts/font8.fntdata" Type="http://schemas.openxmlformats.org/officeDocument/2006/relationships/font"/><Relationship Id="rId80" Target="slides/slide27.xml" Type="http://schemas.openxmlformats.org/officeDocument/2006/relationships/slide"/><Relationship Id="rId81" Target="slides/slide28.xml" Type="http://schemas.openxmlformats.org/officeDocument/2006/relationships/slide"/><Relationship Id="rId82" Target="slides/slide29.xml" Type="http://schemas.openxmlformats.org/officeDocument/2006/relationships/slide"/><Relationship Id="rId83" Target="slides/slide30.xml" Type="http://schemas.openxmlformats.org/officeDocument/2006/relationships/slide"/><Relationship Id="rId84" Target="slides/slide31.xml" Type="http://schemas.openxmlformats.org/officeDocument/2006/relationships/slide"/><Relationship Id="rId85" Target="slides/slide32.xml" Type="http://schemas.openxmlformats.org/officeDocument/2006/relationships/slide"/><Relationship Id="rId86" Target="slides/slide33.xml" Type="http://schemas.openxmlformats.org/officeDocument/2006/relationships/slide"/><Relationship Id="rId87" Target="slides/slide34.xml" Type="http://schemas.openxmlformats.org/officeDocument/2006/relationships/slide"/><Relationship Id="rId88" Target="slides/slide35.xml" Type="http://schemas.openxmlformats.org/officeDocument/2006/relationships/slide"/><Relationship Id="rId89" Target="slides/slide36.xml" Type="http://schemas.openxmlformats.org/officeDocument/2006/relationships/slide"/><Relationship Id="rId9" Target="fonts/font9.fntdata" Type="http://schemas.openxmlformats.org/officeDocument/2006/relationships/font"/><Relationship Id="rId90" Target="slides/slide37.xml" Type="http://schemas.openxmlformats.org/officeDocument/2006/relationships/slide"/><Relationship Id="rId91" Target="slides/slide38.xml" Type="http://schemas.openxmlformats.org/officeDocument/2006/relationships/slide"/></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gif"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2.png" Type="http://schemas.openxmlformats.org/officeDocument/2006/relationships/image"/><Relationship Id="rId13" Target="../media/image14.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2.png" Type="http://schemas.openxmlformats.org/officeDocument/2006/relationships/image"/><Relationship Id="rId12" Target="../media/image3.svg" Type="http://schemas.openxmlformats.org/officeDocument/2006/relationships/image"/><Relationship Id="rId13" Target="../media/image4.png" Type="http://schemas.openxmlformats.org/officeDocument/2006/relationships/image"/><Relationship Id="rId14" Target="../media/image5.svg" Type="http://schemas.openxmlformats.org/officeDocument/2006/relationships/image"/><Relationship Id="rId15" Target="../media/image19.png" Type="http://schemas.openxmlformats.org/officeDocument/2006/relationships/image"/><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8.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11" Target="../media/image19.png" Type="http://schemas.openxmlformats.org/officeDocument/2006/relationships/image"/><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 Id="rId9"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11" Target="../media/image15.png" Type="http://schemas.openxmlformats.org/officeDocument/2006/relationships/image"/><Relationship Id="rId12" Target="../media/image16.svg" Type="http://schemas.openxmlformats.org/officeDocument/2006/relationships/image"/><Relationship Id="rId13" Target="../media/image17.png" Type="http://schemas.openxmlformats.org/officeDocument/2006/relationships/image"/><Relationship Id="rId14" Target="../media/image18.svg" Type="http://schemas.openxmlformats.org/officeDocument/2006/relationships/image"/><Relationship Id="rId15" Target="../media/image19.png" Type="http://schemas.openxmlformats.org/officeDocument/2006/relationships/image"/><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 Id="rId9" Target="../media/image4.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2.png" Type="http://schemas.openxmlformats.org/officeDocument/2006/relationships/image"/><Relationship Id="rId13" Target="../media/image3.svg" Type="http://schemas.openxmlformats.org/officeDocument/2006/relationships/image"/><Relationship Id="rId14" Target="../media/image4.png" Type="http://schemas.openxmlformats.org/officeDocument/2006/relationships/image"/><Relationship Id="rId15" Target="../media/image5.svg" Type="http://schemas.openxmlformats.org/officeDocument/2006/relationships/image"/><Relationship Id="rId16" Target="../media/image19.png" Type="http://schemas.openxmlformats.org/officeDocument/2006/relationships/image"/><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20.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11" Target="../media/image28.svg" Type="http://schemas.openxmlformats.org/officeDocument/2006/relationships/image"/><Relationship Id="rId12" Target="../media/image29.png" Type="http://schemas.openxmlformats.org/officeDocument/2006/relationships/image"/><Relationship Id="rId13" Target="../media/image30.svg" Type="http://schemas.openxmlformats.org/officeDocument/2006/relationships/image"/><Relationship Id="rId14" Target="../media/image19.png" Type="http://schemas.openxmlformats.org/officeDocument/2006/relationships/image"/><Relationship Id="rId2" Target="../media/image21.png" Type="http://schemas.openxmlformats.org/officeDocument/2006/relationships/image"/><Relationship Id="rId3" Target="../media/image22.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39.png" Type="http://schemas.openxmlformats.org/officeDocument/2006/relationships/image"/><Relationship Id="rId13" Target="../media/image40.svg" Type="http://schemas.openxmlformats.org/officeDocument/2006/relationships/image"/><Relationship Id="rId14" Target="../media/image41.jpeg" Type="http://schemas.openxmlformats.org/officeDocument/2006/relationships/image"/><Relationship Id="rId15" Target="../media/image19.png" Type="http://schemas.openxmlformats.org/officeDocument/2006/relationships/image"/><Relationship Id="rId2" Target="../media/image31.png" Type="http://schemas.openxmlformats.org/officeDocument/2006/relationships/image"/><Relationship Id="rId3" Target="../media/image3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6.png" Type="http://schemas.openxmlformats.org/officeDocument/2006/relationships/image"/><Relationship Id="rId11" Target="../media/image47.svg" Type="http://schemas.openxmlformats.org/officeDocument/2006/relationships/image"/><Relationship Id="rId12" Target="../media/image21.png" Type="http://schemas.openxmlformats.org/officeDocument/2006/relationships/image"/><Relationship Id="rId13" Target="../media/image22.svg" Type="http://schemas.openxmlformats.org/officeDocument/2006/relationships/image"/><Relationship Id="rId14" Target="../media/image4.png" Type="http://schemas.openxmlformats.org/officeDocument/2006/relationships/image"/><Relationship Id="rId15" Target="../media/image5.svg" Type="http://schemas.openxmlformats.org/officeDocument/2006/relationships/image"/><Relationship Id="rId16" Target="../media/image19.png" Type="http://schemas.openxmlformats.org/officeDocument/2006/relationships/image"/><Relationship Id="rId2" Target="../media/image31.png" Type="http://schemas.openxmlformats.org/officeDocument/2006/relationships/image"/><Relationship Id="rId3" Target="../media/image32.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42.png" Type="http://schemas.openxmlformats.org/officeDocument/2006/relationships/image"/><Relationship Id="rId7" Target="../media/image43.svg" Type="http://schemas.openxmlformats.org/officeDocument/2006/relationships/image"/><Relationship Id="rId8" Target="../media/image44.png" Type="http://schemas.openxmlformats.org/officeDocument/2006/relationships/image"/><Relationship Id="rId9" Target="../media/image45.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12" Target="../media/image52.png" Type="http://schemas.openxmlformats.org/officeDocument/2006/relationships/image"/><Relationship Id="rId13" Target="../media/image53.svg" Type="http://schemas.openxmlformats.org/officeDocument/2006/relationships/image"/><Relationship Id="rId14" Target="../media/image54.jpeg" Type="http://schemas.openxmlformats.org/officeDocument/2006/relationships/image"/><Relationship Id="rId15" Target="../media/image55.jpeg" Type="http://schemas.openxmlformats.org/officeDocument/2006/relationships/image"/><Relationship Id="rId16" Target="../media/image19.png" Type="http://schemas.openxmlformats.org/officeDocument/2006/relationships/image"/><Relationship Id="rId2" Target="../media/image48.png" Type="http://schemas.openxmlformats.org/officeDocument/2006/relationships/image"/><Relationship Id="rId3" Target="../media/image49.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50.png" Type="http://schemas.openxmlformats.org/officeDocument/2006/relationships/image"/><Relationship Id="rId7" Target="../media/image51.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2" Target="../media/image48.png" Type="http://schemas.openxmlformats.org/officeDocument/2006/relationships/image"/><Relationship Id="rId3" Target="../media/image49.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56.png" Type="http://schemas.openxmlformats.org/officeDocument/2006/relationships/image"/><Relationship Id="rId7" Target="../media/image57.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2" Target="../media/image48.png" Type="http://schemas.openxmlformats.org/officeDocument/2006/relationships/image"/><Relationship Id="rId3" Target="../media/image49.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2" Target="../media/image48.png" Type="http://schemas.openxmlformats.org/officeDocument/2006/relationships/image"/><Relationship Id="rId3" Target="../media/image49.svg" Type="http://schemas.openxmlformats.org/officeDocument/2006/relationships/image"/><Relationship Id="rId4" Target="../media/image58.png" Type="http://schemas.openxmlformats.org/officeDocument/2006/relationships/image"/><Relationship Id="rId5" Target="../media/image59.svg" Type="http://schemas.openxmlformats.org/officeDocument/2006/relationships/image"/><Relationship Id="rId6" Target="../media/image50.png" Type="http://schemas.openxmlformats.org/officeDocument/2006/relationships/image"/><Relationship Id="rId7" Target="../media/image51.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1.svg" Type="http://schemas.openxmlformats.org/officeDocument/2006/relationships/image"/><Relationship Id="rId11" Target="../media/image56.png" Type="http://schemas.openxmlformats.org/officeDocument/2006/relationships/image"/><Relationship Id="rId12" Target="../media/image57.svg" Type="http://schemas.openxmlformats.org/officeDocument/2006/relationships/image"/><Relationship Id="rId13" Target="../media/image19.png" Type="http://schemas.openxmlformats.org/officeDocument/2006/relationships/image"/><Relationship Id="rId2" Target="../media/image48.png" Type="http://schemas.openxmlformats.org/officeDocument/2006/relationships/image"/><Relationship Id="rId3" Target="../media/image49.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41.jpeg" Type="http://schemas.openxmlformats.org/officeDocument/2006/relationships/image"/><Relationship Id="rId9" Target="../media/image60.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62.png" Type="http://schemas.openxmlformats.org/officeDocument/2006/relationships/image"/><Relationship Id="rId12" Target="../media/image63.png" Type="http://schemas.openxmlformats.org/officeDocument/2006/relationships/image"/><Relationship Id="rId13" Target="../media/image64.svg" Type="http://schemas.openxmlformats.org/officeDocument/2006/relationships/image"/><Relationship Id="rId14" Target="../media/image19.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0.png" Type="http://schemas.openxmlformats.org/officeDocument/2006/relationships/image"/><Relationship Id="rId6" Target="../media/image12.png" Type="http://schemas.openxmlformats.org/officeDocument/2006/relationships/image"/><Relationship Id="rId7" Target="../media/image65.png" Type="http://schemas.openxmlformats.org/officeDocument/2006/relationships/image"/><Relationship Id="rId8" Target="../media/image66.svg" Type="http://schemas.openxmlformats.org/officeDocument/2006/relationships/image"/><Relationship Id="rId9" Target="../media/image11.gif"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0.png" Type="http://schemas.openxmlformats.org/officeDocument/2006/relationships/image"/><Relationship Id="rId6" Target="../media/image12.png" Type="http://schemas.openxmlformats.org/officeDocument/2006/relationships/image"/><Relationship Id="rId7" Target="../media/image65.png" Type="http://schemas.openxmlformats.org/officeDocument/2006/relationships/image"/><Relationship Id="rId8" Target="../media/image66.svg" Type="http://schemas.openxmlformats.org/officeDocument/2006/relationships/image"/><Relationship Id="rId9" Target="../media/image14.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9.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9.png" Type="http://schemas.openxmlformats.org/officeDocument/2006/relationships/image"/><Relationship Id="rId11" Target="../media/image70.png" Type="http://schemas.openxmlformats.org/officeDocument/2006/relationships/image"/><Relationship Id="rId12" Target="../media/image71.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7.png" Type="http://schemas.openxmlformats.org/officeDocument/2006/relationships/image"/><Relationship Id="rId7" Target="../media/image68.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svg" Type="http://schemas.openxmlformats.org/officeDocument/2006/relationships/image"/><Relationship Id="rId12" Target="../media/image4.png" Type="http://schemas.openxmlformats.org/officeDocument/2006/relationships/image"/><Relationship Id="rId13" Target="../media/image5.svg" Type="http://schemas.openxmlformats.org/officeDocument/2006/relationships/image"/><Relationship Id="rId14" Target="../media/image69.png" Type="http://schemas.openxmlformats.org/officeDocument/2006/relationships/image"/><Relationship Id="rId15" Target="../media/image70.png" Type="http://schemas.openxmlformats.org/officeDocument/2006/relationships/image"/><Relationship Id="rId16" Target="../media/image71.png" Type="http://schemas.openxmlformats.org/officeDocument/2006/relationships/image"/><Relationship Id="rId2" Target="../media/image67.png" Type="http://schemas.openxmlformats.org/officeDocument/2006/relationships/image"/><Relationship Id="rId3" Target="../media/image68.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9.png" Type="http://schemas.openxmlformats.org/officeDocument/2006/relationships/image"/><Relationship Id="rId11" Target="../media/image70.png" Type="http://schemas.openxmlformats.org/officeDocument/2006/relationships/image"/><Relationship Id="rId12" Target="../media/image71.png" Type="http://schemas.openxmlformats.org/officeDocument/2006/relationships/image"/><Relationship Id="rId2" Target="../media/image67.png" Type="http://schemas.openxmlformats.org/officeDocument/2006/relationships/image"/><Relationship Id="rId3" Target="../media/image68.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69.png" Type="http://schemas.openxmlformats.org/officeDocument/2006/relationships/image"/><Relationship Id="rId15" Target="../media/image70.png" Type="http://schemas.openxmlformats.org/officeDocument/2006/relationships/image"/><Relationship Id="rId16" Target="../media/image71.png" Type="http://schemas.openxmlformats.org/officeDocument/2006/relationships/image"/><Relationship Id="rId2" Target="../media/image67.png" Type="http://schemas.openxmlformats.org/officeDocument/2006/relationships/image"/><Relationship Id="rId3" Target="../media/image68.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2.png" Type="http://schemas.openxmlformats.org/officeDocument/2006/relationships/image"/><Relationship Id="rId12" Target="../media/image3.svg" Type="http://schemas.openxmlformats.org/officeDocument/2006/relationships/image"/><Relationship Id="rId13" Target="../media/image4.png" Type="http://schemas.openxmlformats.org/officeDocument/2006/relationships/image"/><Relationship Id="rId14" Target="../media/image5.svg" Type="http://schemas.openxmlformats.org/officeDocument/2006/relationships/image"/><Relationship Id="rId15" Target="../media/image69.png" Type="http://schemas.openxmlformats.org/officeDocument/2006/relationships/image"/><Relationship Id="rId16" Target="../media/image70.png" Type="http://schemas.openxmlformats.org/officeDocument/2006/relationships/image"/><Relationship Id="rId17" Target="../media/image71.png" Type="http://schemas.openxmlformats.org/officeDocument/2006/relationships/image"/><Relationship Id="rId2" Target="../media/image67.png" Type="http://schemas.openxmlformats.org/officeDocument/2006/relationships/image"/><Relationship Id="rId3" Target="../media/image68.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0.jpeg" Type="http://schemas.openxmlformats.org/officeDocument/2006/relationships/image"/><Relationship Id="rId9" Target="../media/image8.pn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1.png" Type="http://schemas.openxmlformats.org/officeDocument/2006/relationships/image"/><Relationship Id="rId2" Target="../media/image4.png" Type="http://schemas.openxmlformats.org/officeDocument/2006/relationships/image"/><Relationship Id="rId3" Target="../media/image5.sv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67.png" Type="http://schemas.openxmlformats.org/officeDocument/2006/relationships/image"/><Relationship Id="rId7" Target="../media/image68.svg" Type="http://schemas.openxmlformats.org/officeDocument/2006/relationships/image"/><Relationship Id="rId8" Target="../media/image69.png" Type="http://schemas.openxmlformats.org/officeDocument/2006/relationships/image"/><Relationship Id="rId9" Target="../media/image70.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11" Target="../media/image77.svg" Type="http://schemas.openxmlformats.org/officeDocument/2006/relationships/image"/><Relationship Id="rId12" Target="../media/image29.png" Type="http://schemas.openxmlformats.org/officeDocument/2006/relationships/image"/><Relationship Id="rId13" Target="../media/image30.svg" Type="http://schemas.openxmlformats.org/officeDocument/2006/relationships/image"/><Relationship Id="rId14" Target="../media/image69.png" Type="http://schemas.openxmlformats.org/officeDocument/2006/relationships/image"/><Relationship Id="rId15" Target="../media/image70.png" Type="http://schemas.openxmlformats.org/officeDocument/2006/relationships/image"/><Relationship Id="rId16" Target="../media/image71.png" Type="http://schemas.openxmlformats.org/officeDocument/2006/relationships/image"/><Relationship Id="rId2" Target="../media/image72.png" Type="http://schemas.openxmlformats.org/officeDocument/2006/relationships/image"/><Relationship Id="rId3" Target="../media/image7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74.png" Type="http://schemas.openxmlformats.org/officeDocument/2006/relationships/image"/><Relationship Id="rId7" Target="../media/image75.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1.jpeg" Type="http://schemas.openxmlformats.org/officeDocument/2006/relationships/image"/><Relationship Id="rId11" Target="../media/image69.png" Type="http://schemas.openxmlformats.org/officeDocument/2006/relationships/image"/><Relationship Id="rId12" Target="../media/image70.png" Type="http://schemas.openxmlformats.org/officeDocument/2006/relationships/image"/><Relationship Id="rId13" Target="../media/image71.png" Type="http://schemas.openxmlformats.org/officeDocument/2006/relationships/image"/><Relationship Id="rId2" Target="../media/image78.png" Type="http://schemas.openxmlformats.org/officeDocument/2006/relationships/image"/><Relationship Id="rId3" Target="../media/image79.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80.png" Type="http://schemas.openxmlformats.org/officeDocument/2006/relationships/image"/><Relationship Id="rId7" Target="../media/image81.svg" Type="http://schemas.openxmlformats.org/officeDocument/2006/relationships/image"/><Relationship Id="rId8" Target="../media/image76.png" Type="http://schemas.openxmlformats.org/officeDocument/2006/relationships/image"/><Relationship Id="rId9" Target="../media/image77.sv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2.png" Type="http://schemas.openxmlformats.org/officeDocument/2006/relationships/image"/><Relationship Id="rId11" Target="../media/image73.svg" Type="http://schemas.openxmlformats.org/officeDocument/2006/relationships/image"/><Relationship Id="rId12" Target="../media/image4.png" Type="http://schemas.openxmlformats.org/officeDocument/2006/relationships/image"/><Relationship Id="rId13" Target="../media/image5.svg" Type="http://schemas.openxmlformats.org/officeDocument/2006/relationships/image"/><Relationship Id="rId14" Target="../media/image69.png" Type="http://schemas.openxmlformats.org/officeDocument/2006/relationships/image"/><Relationship Id="rId15" Target="../media/image70.png" Type="http://schemas.openxmlformats.org/officeDocument/2006/relationships/image"/><Relationship Id="rId16" Target="../media/image71.png" Type="http://schemas.openxmlformats.org/officeDocument/2006/relationships/image"/><Relationship Id="rId2" Target="../media/image82.png" Type="http://schemas.openxmlformats.org/officeDocument/2006/relationships/image"/><Relationship Id="rId3" Target="../media/image83.svg" Type="http://schemas.openxmlformats.org/officeDocument/2006/relationships/image"/><Relationship Id="rId4" Target="../media/image84.png" Type="http://schemas.openxmlformats.org/officeDocument/2006/relationships/image"/><Relationship Id="rId5" Target="../media/image85.svg" Type="http://schemas.openxmlformats.org/officeDocument/2006/relationships/image"/><Relationship Id="rId6" Target="../media/image86.png" Type="http://schemas.openxmlformats.org/officeDocument/2006/relationships/image"/><Relationship Id="rId7" Target="../media/image87.svg" Type="http://schemas.openxmlformats.org/officeDocument/2006/relationships/image"/><Relationship Id="rId8" Target="../media/image88.png" Type="http://schemas.openxmlformats.org/officeDocument/2006/relationships/image"/><Relationship Id="rId9" Target="../media/image89.sv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4.jpeg" Type="http://schemas.openxmlformats.org/officeDocument/2006/relationships/image"/><Relationship Id="rId11" Target="../media/image55.jpeg" Type="http://schemas.openxmlformats.org/officeDocument/2006/relationships/image"/><Relationship Id="rId12" Target="../media/image69.png" Type="http://schemas.openxmlformats.org/officeDocument/2006/relationships/image"/><Relationship Id="rId13" Target="../media/image70.png" Type="http://schemas.openxmlformats.org/officeDocument/2006/relationships/image"/><Relationship Id="rId14" Target="../media/image71.png" Type="http://schemas.openxmlformats.org/officeDocument/2006/relationships/image"/><Relationship Id="rId2" Target="../media/image78.png" Type="http://schemas.openxmlformats.org/officeDocument/2006/relationships/image"/><Relationship Id="rId3" Target="../media/image79.svg" Type="http://schemas.openxmlformats.org/officeDocument/2006/relationships/image"/><Relationship Id="rId4" Target="../media/image50.png" Type="http://schemas.openxmlformats.org/officeDocument/2006/relationships/image"/><Relationship Id="rId5" Target="../media/image51.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52.png" Type="http://schemas.openxmlformats.org/officeDocument/2006/relationships/image"/><Relationship Id="rId9" Target="../media/image53.sv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8.png" Type="http://schemas.openxmlformats.org/officeDocument/2006/relationships/image"/><Relationship Id="rId3" Target="../media/image79.svg" Type="http://schemas.openxmlformats.org/officeDocument/2006/relationships/image"/><Relationship Id="rId4" Target="../media/image56.png" Type="http://schemas.openxmlformats.org/officeDocument/2006/relationships/image"/><Relationship Id="rId5" Target="../media/image57.sv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 Id="rId8" Target="../media/image71.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2.png" Type="http://schemas.openxmlformats.org/officeDocument/2006/relationships/image"/><Relationship Id="rId3" Target="../media/image7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 Id="rId8" Target="../media/image71.pn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0.png" Type="http://schemas.openxmlformats.org/officeDocument/2006/relationships/image"/><Relationship Id="rId3" Target="../media/image91.svg" Type="http://schemas.openxmlformats.org/officeDocument/2006/relationships/image"/><Relationship Id="rId4" Target="../media/image50.png" Type="http://schemas.openxmlformats.org/officeDocument/2006/relationships/image"/><Relationship Id="rId5" Target="../media/image51.sv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 Id="rId8" Target="../media/image71.pn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7.svg" Type="http://schemas.openxmlformats.org/officeDocument/2006/relationships/image"/><Relationship Id="rId11" Target="../media/image69.png" Type="http://schemas.openxmlformats.org/officeDocument/2006/relationships/image"/><Relationship Id="rId12" Target="../media/image70.png" Type="http://schemas.openxmlformats.org/officeDocument/2006/relationships/image"/><Relationship Id="rId13" Target="../media/image71.png" Type="http://schemas.openxmlformats.org/officeDocument/2006/relationships/image"/><Relationship Id="rId2" Target="../media/image74.png" Type="http://schemas.openxmlformats.org/officeDocument/2006/relationships/image"/><Relationship Id="rId3" Target="../media/image75.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41.jpeg" Type="http://schemas.openxmlformats.org/officeDocument/2006/relationships/image"/><Relationship Id="rId7" Target="../media/image90.png" Type="http://schemas.openxmlformats.org/officeDocument/2006/relationships/image"/><Relationship Id="rId8" Target="../media/image91.svg" Type="http://schemas.openxmlformats.org/officeDocument/2006/relationships/image"/><Relationship Id="rId9" Target="../media/image56.pn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2.png" Type="http://schemas.openxmlformats.org/officeDocument/2006/relationships/image"/><Relationship Id="rId11" Target="../media/image63.png" Type="http://schemas.openxmlformats.org/officeDocument/2006/relationships/image"/><Relationship Id="rId12" Target="../media/image64.svg" Type="http://schemas.openxmlformats.org/officeDocument/2006/relationships/image"/><Relationship Id="rId13" Target="../media/image69.png" Type="http://schemas.openxmlformats.org/officeDocument/2006/relationships/image"/><Relationship Id="rId14" Target="../media/image70.png" Type="http://schemas.openxmlformats.org/officeDocument/2006/relationships/image"/><Relationship Id="rId15" Target="../media/image71.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7.png" Type="http://schemas.openxmlformats.org/officeDocument/2006/relationships/image"/><Relationship Id="rId7" Target="../media/image68.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 Id="rId3" Target="../media/image68.svg" Type="http://schemas.openxmlformats.org/officeDocument/2006/relationships/image"/><Relationship Id="rId4" Target="../media/image65.png" Type="http://schemas.openxmlformats.org/officeDocument/2006/relationships/image"/><Relationship Id="rId5" Target="../media/image66.svg" Type="http://schemas.openxmlformats.org/officeDocument/2006/relationships/image"/><Relationship Id="rId6" Target="../media/image11.gif" Type="http://schemas.openxmlformats.org/officeDocument/2006/relationships/image"/><Relationship Id="rId7" Target="../media/image70.png" Type="http://schemas.openxmlformats.org/officeDocument/2006/relationships/image"/><Relationship Id="rId8" Target="../media/image71.png" Type="http://schemas.openxmlformats.org/officeDocument/2006/relationships/image"/><Relationship Id="rId9" Target="../media/image92.pn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1.png" Type="http://schemas.openxmlformats.org/officeDocument/2006/relationships/image"/><Relationship Id="rId2" Target="../media/image67.png" Type="http://schemas.openxmlformats.org/officeDocument/2006/relationships/image"/><Relationship Id="rId3" Target="../media/image68.svg" Type="http://schemas.openxmlformats.org/officeDocument/2006/relationships/image"/><Relationship Id="rId4" Target="../media/image10.png" Type="http://schemas.openxmlformats.org/officeDocument/2006/relationships/image"/><Relationship Id="rId5" Target="../media/image12.png" Type="http://schemas.openxmlformats.org/officeDocument/2006/relationships/image"/><Relationship Id="rId6" Target="../media/image65.png" Type="http://schemas.openxmlformats.org/officeDocument/2006/relationships/image"/><Relationship Id="rId7" Target="../media/image66.svg" Type="http://schemas.openxmlformats.org/officeDocument/2006/relationships/image"/><Relationship Id="rId8" Target="../media/image69.png" Type="http://schemas.openxmlformats.org/officeDocument/2006/relationships/image"/><Relationship Id="rId9" Target="../media/image70.pn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9.png" Type="http://schemas.openxmlformats.org/officeDocument/2006/relationships/image"/><Relationship Id="rId11" Target="../media/image70.png" Type="http://schemas.openxmlformats.org/officeDocument/2006/relationships/image"/><Relationship Id="rId12" Target="../media/image71.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7.png" Type="http://schemas.openxmlformats.org/officeDocument/2006/relationships/image"/><Relationship Id="rId7" Target="../media/image68.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0"/>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515650" y="-3298942"/>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2308677">
            <a:off x="9916645" y="214959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7">
              <a:alphaModFix amt="37000"/>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17994524" y="6707106"/>
            <a:ext cx="322051" cy="1215120"/>
            <a:chOff x="0" y="0"/>
            <a:chExt cx="200092" cy="754960"/>
          </a:xfrm>
        </p:grpSpPr>
        <p:sp>
          <p:nvSpPr>
            <p:cNvPr name="Freeform 9" id="9"/>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Freeform 10" id="10"/>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5854934" y="231293"/>
            <a:ext cx="1783370" cy="1979191"/>
          </a:xfrm>
          <a:custGeom>
            <a:avLst/>
            <a:gdLst/>
            <a:ahLst/>
            <a:cxnLst/>
            <a:rect r="r" b="b" t="t" l="l"/>
            <a:pathLst>
              <a:path h="1979191" w="1783370">
                <a:moveTo>
                  <a:pt x="0" y="0"/>
                </a:moveTo>
                <a:lnTo>
                  <a:pt x="1783370" y="0"/>
                </a:lnTo>
                <a:lnTo>
                  <a:pt x="1783370" y="1979191"/>
                </a:lnTo>
                <a:lnTo>
                  <a:pt x="0" y="1979191"/>
                </a:lnTo>
                <a:lnTo>
                  <a:pt x="0" y="0"/>
                </a:lnTo>
                <a:close/>
              </a:path>
            </a:pathLst>
          </a:custGeom>
          <a:blipFill>
            <a:blip r:embed="rId11"/>
            <a:stretch>
              <a:fillRect l="0" t="0" r="0" b="0"/>
            </a:stretch>
          </a:blipFill>
        </p:spPr>
      </p:sp>
      <p:pic>
        <p:nvPicPr>
          <p:cNvPr name="Picture 12" id="12"/>
          <p:cNvPicPr>
            <a:picLocks noChangeAspect="true"/>
          </p:cNvPicPr>
          <p:nvPr/>
        </p:nvPicPr>
        <p:blipFill>
          <a:blip r:embed="rId12"/>
          <a:srcRect l="0" t="0" r="0" b="0"/>
          <a:stretch>
            <a:fillRect/>
          </a:stretch>
        </p:blipFill>
        <p:spPr>
          <a:xfrm flipH="false" flipV="false" rot="0">
            <a:off x="539319" y="7434451"/>
            <a:ext cx="2403466" cy="2271275"/>
          </a:xfrm>
          <a:prstGeom prst="rect">
            <a:avLst/>
          </a:prstGeom>
        </p:spPr>
      </p:pic>
      <p:sp>
        <p:nvSpPr>
          <p:cNvPr name="Freeform 13" id="13"/>
          <p:cNvSpPr/>
          <p:nvPr/>
        </p:nvSpPr>
        <p:spPr>
          <a:xfrm flipH="false" flipV="false" rot="0">
            <a:off x="14025431" y="479761"/>
            <a:ext cx="1580272" cy="1429359"/>
          </a:xfrm>
          <a:custGeom>
            <a:avLst/>
            <a:gdLst/>
            <a:ahLst/>
            <a:cxnLst/>
            <a:rect r="r" b="b" t="t" l="l"/>
            <a:pathLst>
              <a:path h="1429359" w="1580272">
                <a:moveTo>
                  <a:pt x="0" y="0"/>
                </a:moveTo>
                <a:lnTo>
                  <a:pt x="1580272" y="0"/>
                </a:lnTo>
                <a:lnTo>
                  <a:pt x="1580272" y="1429359"/>
                </a:lnTo>
                <a:lnTo>
                  <a:pt x="0" y="1429359"/>
                </a:lnTo>
                <a:lnTo>
                  <a:pt x="0" y="0"/>
                </a:lnTo>
                <a:close/>
              </a:path>
            </a:pathLst>
          </a:custGeom>
          <a:blipFill>
            <a:blip r:embed="rId13"/>
            <a:stretch>
              <a:fillRect l="0" t="0" r="0" b="0"/>
            </a:stretch>
          </a:blipFill>
        </p:spPr>
      </p:sp>
      <p:sp>
        <p:nvSpPr>
          <p:cNvPr name="Freeform 14" id="14"/>
          <p:cNvSpPr/>
          <p:nvPr/>
        </p:nvSpPr>
        <p:spPr>
          <a:xfrm flipH="false" flipV="false" rot="0">
            <a:off x="3345746" y="7314667"/>
            <a:ext cx="6170214" cy="2652615"/>
          </a:xfrm>
          <a:custGeom>
            <a:avLst/>
            <a:gdLst/>
            <a:ahLst/>
            <a:cxnLst/>
            <a:rect r="r" b="b" t="t" l="l"/>
            <a:pathLst>
              <a:path h="2652615" w="6170214">
                <a:moveTo>
                  <a:pt x="0" y="0"/>
                </a:moveTo>
                <a:lnTo>
                  <a:pt x="6170213" y="0"/>
                </a:lnTo>
                <a:lnTo>
                  <a:pt x="6170213" y="2652615"/>
                </a:lnTo>
                <a:lnTo>
                  <a:pt x="0" y="2652615"/>
                </a:lnTo>
                <a:lnTo>
                  <a:pt x="0" y="0"/>
                </a:lnTo>
                <a:close/>
              </a:path>
            </a:pathLst>
          </a:custGeom>
          <a:blipFill>
            <a:blip r:embed="rId14"/>
            <a:stretch>
              <a:fillRect l="0" t="0" r="0" b="0"/>
            </a:stretch>
          </a:blipFill>
        </p:spPr>
      </p:sp>
      <p:sp>
        <p:nvSpPr>
          <p:cNvPr name="TextBox 15" id="15"/>
          <p:cNvSpPr txBox="true"/>
          <p:nvPr/>
        </p:nvSpPr>
        <p:spPr>
          <a:xfrm rot="0">
            <a:off x="5648595" y="3422032"/>
            <a:ext cx="6990809" cy="809625"/>
          </a:xfrm>
          <a:prstGeom prst="rect">
            <a:avLst/>
          </a:prstGeom>
        </p:spPr>
        <p:txBody>
          <a:bodyPr anchor="t" rtlCol="false" tIns="0" lIns="0" bIns="0" rIns="0">
            <a:spAutoFit/>
          </a:bodyPr>
          <a:lstStyle/>
          <a:p>
            <a:pPr algn="ctr">
              <a:lnSpc>
                <a:spcPts val="6000"/>
              </a:lnSpc>
            </a:pPr>
            <a:r>
              <a:rPr lang="en-US" sz="5000">
                <a:solidFill>
                  <a:srgbClr val="00FFFF"/>
                </a:solidFill>
                <a:latin typeface="Poppins 1"/>
              </a:rPr>
              <a:t>TÍTULO</a:t>
            </a:r>
          </a:p>
        </p:txBody>
      </p:sp>
      <p:sp>
        <p:nvSpPr>
          <p:cNvPr name="TextBox 16" id="16"/>
          <p:cNvSpPr txBox="true"/>
          <p:nvPr/>
        </p:nvSpPr>
        <p:spPr>
          <a:xfrm rot="0">
            <a:off x="3802204" y="4764790"/>
            <a:ext cx="10683592" cy="589915"/>
          </a:xfrm>
          <a:prstGeom prst="rect">
            <a:avLst/>
          </a:prstGeom>
        </p:spPr>
        <p:txBody>
          <a:bodyPr anchor="t" rtlCol="false" tIns="0" lIns="0" bIns="0" rIns="0">
            <a:spAutoFit/>
          </a:bodyPr>
          <a:lstStyle/>
          <a:p>
            <a:pPr algn="ctr">
              <a:lnSpc>
                <a:spcPts val="4759"/>
              </a:lnSpc>
            </a:pPr>
            <a:r>
              <a:rPr lang="en-US" sz="3399" spc="594">
                <a:solidFill>
                  <a:srgbClr val="FFFFFF"/>
                </a:solidFill>
                <a:latin typeface="Hey Gotcha! Bold"/>
              </a:rPr>
              <a:t>NOMBRE CONFERENCISTA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9525" y="0"/>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515650" y="-3298942"/>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2308677">
            <a:off x="9916645" y="214959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7">
              <a:alphaModFix amt="37000"/>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17994524" y="6707106"/>
            <a:ext cx="322051" cy="1215120"/>
            <a:chOff x="0" y="0"/>
            <a:chExt cx="200092" cy="754960"/>
          </a:xfrm>
        </p:grpSpPr>
        <p:sp>
          <p:nvSpPr>
            <p:cNvPr name="Freeform 9" id="9"/>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Freeform 10" id="10"/>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5854934" y="231293"/>
            <a:ext cx="1783370" cy="1979191"/>
          </a:xfrm>
          <a:custGeom>
            <a:avLst/>
            <a:gdLst/>
            <a:ahLst/>
            <a:cxnLst/>
            <a:rect r="r" b="b" t="t" l="l"/>
            <a:pathLst>
              <a:path h="1979191" w="1783370">
                <a:moveTo>
                  <a:pt x="0" y="0"/>
                </a:moveTo>
                <a:lnTo>
                  <a:pt x="1783370" y="0"/>
                </a:lnTo>
                <a:lnTo>
                  <a:pt x="1783370" y="1979191"/>
                </a:lnTo>
                <a:lnTo>
                  <a:pt x="0" y="1979191"/>
                </a:lnTo>
                <a:lnTo>
                  <a:pt x="0" y="0"/>
                </a:lnTo>
                <a:close/>
              </a:path>
            </a:pathLst>
          </a:custGeom>
          <a:blipFill>
            <a:blip r:embed="rId11"/>
            <a:stretch>
              <a:fillRect l="0" t="0" r="0" b="0"/>
            </a:stretch>
          </a:blipFill>
        </p:spPr>
      </p:sp>
      <p:sp>
        <p:nvSpPr>
          <p:cNvPr name="Freeform 12" id="12"/>
          <p:cNvSpPr/>
          <p:nvPr/>
        </p:nvSpPr>
        <p:spPr>
          <a:xfrm flipH="false" flipV="false" rot="0">
            <a:off x="14025431" y="479761"/>
            <a:ext cx="1580272" cy="1429359"/>
          </a:xfrm>
          <a:custGeom>
            <a:avLst/>
            <a:gdLst/>
            <a:ahLst/>
            <a:cxnLst/>
            <a:rect r="r" b="b" t="t" l="l"/>
            <a:pathLst>
              <a:path h="1429359" w="1580272">
                <a:moveTo>
                  <a:pt x="0" y="0"/>
                </a:moveTo>
                <a:lnTo>
                  <a:pt x="1580272" y="0"/>
                </a:lnTo>
                <a:lnTo>
                  <a:pt x="1580272" y="1429359"/>
                </a:lnTo>
                <a:lnTo>
                  <a:pt x="0" y="1429359"/>
                </a:lnTo>
                <a:lnTo>
                  <a:pt x="0" y="0"/>
                </a:lnTo>
                <a:close/>
              </a:path>
            </a:pathLst>
          </a:custGeom>
          <a:blipFill>
            <a:blip r:embed="rId12"/>
            <a:stretch>
              <a:fillRect l="0" t="0" r="0" b="0"/>
            </a:stretch>
          </a:blipFill>
        </p:spPr>
      </p:sp>
      <p:sp>
        <p:nvSpPr>
          <p:cNvPr name="Freeform 13" id="13"/>
          <p:cNvSpPr/>
          <p:nvPr/>
        </p:nvSpPr>
        <p:spPr>
          <a:xfrm flipH="false" flipV="false" rot="0">
            <a:off x="-396554" y="5354705"/>
            <a:ext cx="10898361" cy="6127336"/>
          </a:xfrm>
          <a:custGeom>
            <a:avLst/>
            <a:gdLst/>
            <a:ahLst/>
            <a:cxnLst/>
            <a:rect r="r" b="b" t="t" l="l"/>
            <a:pathLst>
              <a:path h="6127336" w="10898361">
                <a:moveTo>
                  <a:pt x="0" y="0"/>
                </a:moveTo>
                <a:lnTo>
                  <a:pt x="10898360" y="0"/>
                </a:lnTo>
                <a:lnTo>
                  <a:pt x="10898360" y="6127336"/>
                </a:lnTo>
                <a:lnTo>
                  <a:pt x="0" y="6127336"/>
                </a:lnTo>
                <a:lnTo>
                  <a:pt x="0" y="0"/>
                </a:lnTo>
                <a:close/>
              </a:path>
            </a:pathLst>
          </a:custGeom>
          <a:blipFill>
            <a:blip r:embed="rId13"/>
            <a:stretch>
              <a:fillRect l="0" t="0" r="0" b="0"/>
            </a:stretch>
          </a:blipFill>
        </p:spPr>
      </p:sp>
      <p:sp>
        <p:nvSpPr>
          <p:cNvPr name="TextBox 14" id="14"/>
          <p:cNvSpPr txBox="true"/>
          <p:nvPr/>
        </p:nvSpPr>
        <p:spPr>
          <a:xfrm rot="0">
            <a:off x="5648595" y="3422032"/>
            <a:ext cx="6990809" cy="809625"/>
          </a:xfrm>
          <a:prstGeom prst="rect">
            <a:avLst/>
          </a:prstGeom>
        </p:spPr>
        <p:txBody>
          <a:bodyPr anchor="t" rtlCol="false" tIns="0" lIns="0" bIns="0" rIns="0">
            <a:spAutoFit/>
          </a:bodyPr>
          <a:lstStyle/>
          <a:p>
            <a:pPr algn="ctr">
              <a:lnSpc>
                <a:spcPts val="6000"/>
              </a:lnSpc>
            </a:pPr>
            <a:r>
              <a:rPr lang="en-US" sz="5000">
                <a:solidFill>
                  <a:srgbClr val="00FFFF"/>
                </a:solidFill>
                <a:latin typeface="Poppins 1"/>
              </a:rPr>
              <a:t>TÍTULO</a:t>
            </a:r>
          </a:p>
        </p:txBody>
      </p:sp>
      <p:sp>
        <p:nvSpPr>
          <p:cNvPr name="TextBox 15" id="15"/>
          <p:cNvSpPr txBox="true"/>
          <p:nvPr/>
        </p:nvSpPr>
        <p:spPr>
          <a:xfrm rot="0">
            <a:off x="3802204" y="4764790"/>
            <a:ext cx="10683592" cy="589915"/>
          </a:xfrm>
          <a:prstGeom prst="rect">
            <a:avLst/>
          </a:prstGeom>
        </p:spPr>
        <p:txBody>
          <a:bodyPr anchor="t" rtlCol="false" tIns="0" lIns="0" bIns="0" rIns="0">
            <a:spAutoFit/>
          </a:bodyPr>
          <a:lstStyle/>
          <a:p>
            <a:pPr algn="ctr">
              <a:lnSpc>
                <a:spcPts val="4759"/>
              </a:lnSpc>
            </a:pPr>
            <a:r>
              <a:rPr lang="en-US" sz="3399" spc="594">
                <a:solidFill>
                  <a:srgbClr val="FFFFFF"/>
                </a:solidFill>
                <a:latin typeface="Hey Gotcha! Bold"/>
              </a:rPr>
              <a:t>NOMBRE CONFERENCISTA</a:t>
            </a:r>
          </a:p>
        </p:txBody>
      </p:sp>
    </p:spTree>
  </p:cSld>
  <p:clrMapOvr>
    <a:masterClrMapping/>
  </p:clrMapOvr>
  <p:transition spd="med">
    <p:fade/>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321385" y="30329"/>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2308677">
            <a:off x="9916645" y="214959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141047" y="5220360"/>
            <a:ext cx="3618587" cy="3618587"/>
            <a:chOff x="0" y="0"/>
            <a:chExt cx="4824782" cy="4824782"/>
          </a:xfrm>
        </p:grpSpPr>
        <p:sp>
          <p:nvSpPr>
            <p:cNvPr name="Freeform 7" id="7"/>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grpSp>
          <p:nvGrpSpPr>
            <p:cNvPr name="Group 8" id="8"/>
            <p:cNvGrpSpPr>
              <a:grpSpLocks noChangeAspect="true"/>
            </p:cNvGrpSpPr>
            <p:nvPr/>
          </p:nvGrpSpPr>
          <p:grpSpPr>
            <a:xfrm rot="0">
              <a:off x="469402" y="496057"/>
              <a:ext cx="3832668" cy="3832668"/>
              <a:chOff x="0" y="0"/>
              <a:chExt cx="495300" cy="495300"/>
            </a:xfrm>
          </p:grpSpPr>
          <p:sp>
            <p:nvSpPr>
              <p:cNvPr name="Freeform 9" id="9"/>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10" id="10"/>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11" id="11"/>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12" id="12"/>
          <p:cNvSpPr/>
          <p:nvPr/>
        </p:nvSpPr>
        <p:spPr>
          <a:xfrm flipH="false" flipV="false" rot="0">
            <a:off x="4085357" y="4805485"/>
            <a:ext cx="4033462" cy="4033462"/>
          </a:xfrm>
          <a:custGeom>
            <a:avLst/>
            <a:gdLst/>
            <a:ahLst/>
            <a:cxnLst/>
            <a:rect r="r" b="b" t="t" l="l"/>
            <a:pathLst>
              <a:path h="4033462" w="4033462">
                <a:moveTo>
                  <a:pt x="0" y="0"/>
                </a:moveTo>
                <a:lnTo>
                  <a:pt x="4033461" y="0"/>
                </a:lnTo>
                <a:lnTo>
                  <a:pt x="4033461" y="4033462"/>
                </a:lnTo>
                <a:lnTo>
                  <a:pt x="0" y="4033462"/>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884293" y="4951526"/>
            <a:ext cx="3810560" cy="3810560"/>
          </a:xfrm>
          <a:custGeom>
            <a:avLst/>
            <a:gdLst/>
            <a:ahLst/>
            <a:cxnLst/>
            <a:rect r="r" b="b" t="t" l="l"/>
            <a:pathLst>
              <a:path h="3810560" w="3810560">
                <a:moveTo>
                  <a:pt x="0" y="0"/>
                </a:moveTo>
                <a:lnTo>
                  <a:pt x="3810560" y="0"/>
                </a:lnTo>
                <a:lnTo>
                  <a:pt x="3810560" y="3810561"/>
                </a:lnTo>
                <a:lnTo>
                  <a:pt x="0" y="3810561"/>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14997208" y="87224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5" id="15"/>
          <p:cNvGrpSpPr/>
          <p:nvPr/>
        </p:nvGrpSpPr>
        <p:grpSpPr>
          <a:xfrm rot="9869556">
            <a:off x="14583483" y="6722011"/>
            <a:ext cx="6482297" cy="6762426"/>
            <a:chOff x="0" y="0"/>
            <a:chExt cx="8643063" cy="9016568"/>
          </a:xfrm>
        </p:grpSpPr>
        <p:sp>
          <p:nvSpPr>
            <p:cNvPr name="Freeform 16" id="16"/>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7" id="17"/>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grpSp>
        <p:nvGrpSpPr>
          <p:cNvPr name="Group 18" id="18"/>
          <p:cNvGrpSpPr/>
          <p:nvPr/>
        </p:nvGrpSpPr>
        <p:grpSpPr>
          <a:xfrm rot="0">
            <a:off x="5052321" y="5220360"/>
            <a:ext cx="3618587" cy="3618587"/>
            <a:chOff x="0" y="0"/>
            <a:chExt cx="4824782" cy="4824782"/>
          </a:xfrm>
        </p:grpSpPr>
        <p:sp>
          <p:nvSpPr>
            <p:cNvPr name="Freeform 19" id="19"/>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grpSp>
          <p:nvGrpSpPr>
            <p:cNvPr name="Group 20" id="20"/>
            <p:cNvGrpSpPr>
              <a:grpSpLocks noChangeAspect="true"/>
            </p:cNvGrpSpPr>
            <p:nvPr/>
          </p:nvGrpSpPr>
          <p:grpSpPr>
            <a:xfrm rot="0">
              <a:off x="469402" y="496057"/>
              <a:ext cx="3832668" cy="3832668"/>
              <a:chOff x="0" y="0"/>
              <a:chExt cx="495300" cy="495300"/>
            </a:xfrm>
          </p:grpSpPr>
          <p:sp>
            <p:nvSpPr>
              <p:cNvPr name="Freeform 21" id="21"/>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22" id="22"/>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23" id="23"/>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24" id="24"/>
          <p:cNvGrpSpPr/>
          <p:nvPr/>
        </p:nvGrpSpPr>
        <p:grpSpPr>
          <a:xfrm rot="0">
            <a:off x="9385537" y="5220360"/>
            <a:ext cx="3618587" cy="3618587"/>
            <a:chOff x="0" y="0"/>
            <a:chExt cx="4824782" cy="4824782"/>
          </a:xfrm>
        </p:grpSpPr>
        <p:sp>
          <p:nvSpPr>
            <p:cNvPr name="Freeform 25" id="25"/>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grpSp>
          <p:nvGrpSpPr>
            <p:cNvPr name="Group 26" id="26"/>
            <p:cNvGrpSpPr>
              <a:grpSpLocks noChangeAspect="true"/>
            </p:cNvGrpSpPr>
            <p:nvPr/>
          </p:nvGrpSpPr>
          <p:grpSpPr>
            <a:xfrm rot="0">
              <a:off x="469402" y="496057"/>
              <a:ext cx="3832668" cy="3832668"/>
              <a:chOff x="0" y="0"/>
              <a:chExt cx="495300" cy="495300"/>
            </a:xfrm>
          </p:grpSpPr>
          <p:sp>
            <p:nvSpPr>
              <p:cNvPr name="Freeform 27" id="27"/>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28" id="28"/>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29" id="29"/>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30" id="30"/>
          <p:cNvGrpSpPr/>
          <p:nvPr/>
        </p:nvGrpSpPr>
        <p:grpSpPr>
          <a:xfrm rot="0">
            <a:off x="13423224" y="5326117"/>
            <a:ext cx="3618587" cy="3618587"/>
            <a:chOff x="0" y="0"/>
            <a:chExt cx="4824782" cy="4824782"/>
          </a:xfrm>
        </p:grpSpPr>
        <p:sp>
          <p:nvSpPr>
            <p:cNvPr name="Freeform 31" id="31"/>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grpSp>
          <p:nvGrpSpPr>
            <p:cNvPr name="Group 32" id="32"/>
            <p:cNvGrpSpPr>
              <a:grpSpLocks noChangeAspect="true"/>
            </p:cNvGrpSpPr>
            <p:nvPr/>
          </p:nvGrpSpPr>
          <p:grpSpPr>
            <a:xfrm rot="0">
              <a:off x="469402" y="496057"/>
              <a:ext cx="3832668" cy="3832668"/>
              <a:chOff x="0" y="0"/>
              <a:chExt cx="495300" cy="495300"/>
            </a:xfrm>
          </p:grpSpPr>
          <p:sp>
            <p:nvSpPr>
              <p:cNvPr name="Freeform 33" id="33"/>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34" id="34"/>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35" id="35"/>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36" id="36"/>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5"/>
            <a:stretch>
              <a:fillRect l="0" t="0" r="0" b="0"/>
            </a:stretch>
          </a:blipFill>
        </p:spPr>
      </p:sp>
      <p:sp>
        <p:nvSpPr>
          <p:cNvPr name="TextBox 37" id="37"/>
          <p:cNvSpPr txBox="true"/>
          <p:nvPr/>
        </p:nvSpPr>
        <p:spPr>
          <a:xfrm rot="0">
            <a:off x="3579073" y="2425784"/>
            <a:ext cx="10683592" cy="589915"/>
          </a:xfrm>
          <a:prstGeom prst="rect">
            <a:avLst/>
          </a:prstGeom>
        </p:spPr>
        <p:txBody>
          <a:bodyPr anchor="t" rtlCol="false" tIns="0" lIns="0" bIns="0" rIns="0">
            <a:spAutoFit/>
          </a:bodyPr>
          <a:lstStyle/>
          <a:p>
            <a:pPr algn="ctr">
              <a:lnSpc>
                <a:spcPts val="4759"/>
              </a:lnSpc>
            </a:pPr>
            <a:r>
              <a:rPr lang="en-US" sz="3399" spc="594">
                <a:solidFill>
                  <a:srgbClr val="FFFFFF"/>
                </a:solidFill>
                <a:latin typeface="Hey Gotcha! Bold"/>
              </a:rPr>
              <a:t>TEXTO</a:t>
            </a:r>
          </a:p>
        </p:txBody>
      </p:sp>
      <p:sp>
        <p:nvSpPr>
          <p:cNvPr name="TextBox 38" id="38"/>
          <p:cNvSpPr txBox="true"/>
          <p:nvPr/>
        </p:nvSpPr>
        <p:spPr>
          <a:xfrm rot="0">
            <a:off x="6047929" y="4142212"/>
            <a:ext cx="5745882" cy="452882"/>
          </a:xfrm>
          <a:prstGeom prst="rect">
            <a:avLst/>
          </a:prstGeom>
        </p:spPr>
        <p:txBody>
          <a:bodyPr anchor="t" rtlCol="false" tIns="0" lIns="0" bIns="0" rIns="0">
            <a:spAutoFit/>
          </a:bodyPr>
          <a:lstStyle/>
          <a:p>
            <a:pPr algn="ctr">
              <a:lnSpc>
                <a:spcPts val="3424"/>
              </a:lnSpc>
              <a:spcBef>
                <a:spcPct val="0"/>
              </a:spcBef>
            </a:pPr>
            <a:r>
              <a:rPr lang="en-US" sz="3200">
                <a:solidFill>
                  <a:srgbClr val="A3BFD9"/>
                </a:solidFill>
                <a:latin typeface="Inter Bold"/>
              </a:rPr>
              <a:t>Texto</a:t>
            </a:r>
          </a:p>
        </p:txBody>
      </p:sp>
      <p:sp>
        <p:nvSpPr>
          <p:cNvPr name="TextBox 39" id="39"/>
          <p:cNvSpPr txBox="true"/>
          <p:nvPr/>
        </p:nvSpPr>
        <p:spPr>
          <a:xfrm rot="0">
            <a:off x="5425465" y="1148947"/>
            <a:ext cx="6990809" cy="809625"/>
          </a:xfrm>
          <a:prstGeom prst="rect">
            <a:avLst/>
          </a:prstGeom>
        </p:spPr>
        <p:txBody>
          <a:bodyPr anchor="t" rtlCol="false" tIns="0" lIns="0" bIns="0" rIns="0">
            <a:spAutoFit/>
          </a:bodyPr>
          <a:lstStyle/>
          <a:p>
            <a:pPr algn="ctr">
              <a:lnSpc>
                <a:spcPts val="6000"/>
              </a:lnSpc>
            </a:pPr>
            <a:r>
              <a:rPr lang="en-US" sz="5000">
                <a:solidFill>
                  <a:srgbClr val="00FFFF"/>
                </a:solidFill>
                <a:latin typeface="Poppins 1"/>
              </a:rPr>
              <a:t>TÍTULO</a:t>
            </a:r>
          </a:p>
        </p:txBody>
      </p:sp>
      <p:grpSp>
        <p:nvGrpSpPr>
          <p:cNvPr name="Group 40" id="40"/>
          <p:cNvGrpSpPr>
            <a:grpSpLocks noChangeAspect="true"/>
          </p:cNvGrpSpPr>
          <p:nvPr/>
        </p:nvGrpSpPr>
        <p:grpSpPr>
          <a:xfrm rot="0">
            <a:off x="1536173" y="5628767"/>
            <a:ext cx="2801773" cy="2801773"/>
            <a:chOff x="0" y="0"/>
            <a:chExt cx="6350000" cy="6350000"/>
          </a:xfrm>
        </p:grpSpPr>
        <p:sp>
          <p:nvSpPr>
            <p:cNvPr name="Freeform 41" id="41"/>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42" id="42"/>
          <p:cNvGrpSpPr>
            <a:grpSpLocks noChangeAspect="true"/>
          </p:cNvGrpSpPr>
          <p:nvPr/>
        </p:nvGrpSpPr>
        <p:grpSpPr>
          <a:xfrm rot="0">
            <a:off x="5511667" y="5690469"/>
            <a:ext cx="2801773" cy="2801773"/>
            <a:chOff x="0" y="0"/>
            <a:chExt cx="6350000" cy="6350000"/>
          </a:xfrm>
        </p:grpSpPr>
        <p:sp>
          <p:nvSpPr>
            <p:cNvPr name="Freeform 43" id="43"/>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44" id="44"/>
          <p:cNvGrpSpPr>
            <a:grpSpLocks noChangeAspect="true"/>
          </p:cNvGrpSpPr>
          <p:nvPr/>
        </p:nvGrpSpPr>
        <p:grpSpPr>
          <a:xfrm rot="0">
            <a:off x="9765369" y="5628767"/>
            <a:ext cx="2801773" cy="2801773"/>
            <a:chOff x="0" y="0"/>
            <a:chExt cx="6350000" cy="6350000"/>
          </a:xfrm>
        </p:grpSpPr>
        <p:sp>
          <p:nvSpPr>
            <p:cNvPr name="Freeform 45" id="45"/>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46" id="46"/>
          <p:cNvGrpSpPr>
            <a:grpSpLocks noChangeAspect="true"/>
          </p:cNvGrpSpPr>
          <p:nvPr/>
        </p:nvGrpSpPr>
        <p:grpSpPr>
          <a:xfrm rot="0">
            <a:off x="13831631" y="5782149"/>
            <a:ext cx="2801773" cy="2801773"/>
            <a:chOff x="0" y="0"/>
            <a:chExt cx="6350000" cy="6350000"/>
          </a:xfrm>
        </p:grpSpPr>
        <p:sp>
          <p:nvSpPr>
            <p:cNvPr name="Freeform 47" id="47"/>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spTree>
  </p:cSld>
  <p:clrMapOvr>
    <a:masterClrMapping/>
  </p:clrMapOvr>
  <p:transition spd="med">
    <p:fade/>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321385" y="0"/>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2308677">
            <a:off x="10747205" y="3925388"/>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4083913" y="7922227"/>
            <a:ext cx="5589879" cy="5579716"/>
          </a:xfrm>
          <a:custGeom>
            <a:avLst/>
            <a:gdLst/>
            <a:ahLst/>
            <a:cxnLst/>
            <a:rect r="r" b="b" t="t" l="l"/>
            <a:pathLst>
              <a:path h="5579716" w="5589879">
                <a:moveTo>
                  <a:pt x="0" y="0"/>
                </a:moveTo>
                <a:lnTo>
                  <a:pt x="5589879" y="0"/>
                </a:lnTo>
                <a:lnTo>
                  <a:pt x="5589879" y="5579716"/>
                </a:lnTo>
                <a:lnTo>
                  <a:pt x="0" y="557971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798666" y="3262442"/>
            <a:ext cx="10761443" cy="1060196"/>
          </a:xfrm>
          <a:prstGeom prst="rect">
            <a:avLst/>
          </a:prstGeom>
        </p:spPr>
        <p:txBody>
          <a:bodyPr anchor="t" rtlCol="false" tIns="0" lIns="0" bIns="0" rIns="0">
            <a:spAutoFit/>
          </a:bodyPr>
          <a:lstStyle/>
          <a:p>
            <a:pPr algn="just">
              <a:lnSpc>
                <a:spcPts val="4191"/>
              </a:lnSpc>
            </a:pPr>
            <a:r>
              <a:rPr lang="en-US" sz="3199" spc="156">
                <a:solidFill>
                  <a:srgbClr val="FFFFFF"/>
                </a:solidFill>
                <a:latin typeface="Poppins 1"/>
              </a:rPr>
              <a:t>Texto</a:t>
            </a:r>
          </a:p>
          <a:p>
            <a:pPr algn="just">
              <a:lnSpc>
                <a:spcPts val="4191"/>
              </a:lnSpc>
            </a:pPr>
          </a:p>
        </p:txBody>
      </p:sp>
      <p:sp>
        <p:nvSpPr>
          <p:cNvPr name="TextBox 8" id="8"/>
          <p:cNvSpPr txBox="true"/>
          <p:nvPr/>
        </p:nvSpPr>
        <p:spPr>
          <a:xfrm rot="0">
            <a:off x="1798666" y="6194429"/>
            <a:ext cx="10230523" cy="397764"/>
          </a:xfrm>
          <a:prstGeom prst="rect">
            <a:avLst/>
          </a:prstGeom>
        </p:spPr>
        <p:txBody>
          <a:bodyPr anchor="t" rtlCol="false" tIns="0" lIns="0" bIns="0" rIns="0">
            <a:spAutoFit/>
          </a:bodyPr>
          <a:lstStyle/>
          <a:p>
            <a:pPr>
              <a:lnSpc>
                <a:spcPts val="3047"/>
              </a:lnSpc>
            </a:pPr>
            <a:r>
              <a:rPr lang="en-US" sz="2399" spc="86">
                <a:solidFill>
                  <a:srgbClr val="C2F3FF"/>
                </a:solidFill>
                <a:latin typeface="Poppins 1"/>
              </a:rPr>
              <a:t>Texto</a:t>
            </a:r>
          </a:p>
        </p:txBody>
      </p:sp>
      <p:sp>
        <p:nvSpPr>
          <p:cNvPr name="TextBox 9" id="9"/>
          <p:cNvSpPr txBox="true"/>
          <p:nvPr/>
        </p:nvSpPr>
        <p:spPr>
          <a:xfrm rot="0">
            <a:off x="4753151" y="600075"/>
            <a:ext cx="6990809" cy="809625"/>
          </a:xfrm>
          <a:prstGeom prst="rect">
            <a:avLst/>
          </a:prstGeom>
        </p:spPr>
        <p:txBody>
          <a:bodyPr anchor="t" rtlCol="false" tIns="0" lIns="0" bIns="0" rIns="0">
            <a:spAutoFit/>
          </a:bodyPr>
          <a:lstStyle/>
          <a:p>
            <a:pPr algn="ctr">
              <a:lnSpc>
                <a:spcPts val="6000"/>
              </a:lnSpc>
            </a:pPr>
            <a:r>
              <a:rPr lang="en-US" sz="5000">
                <a:solidFill>
                  <a:srgbClr val="00FFFF"/>
                </a:solidFill>
                <a:latin typeface="Poppins 1"/>
              </a:rPr>
              <a:t>TÍTULO</a:t>
            </a:r>
          </a:p>
        </p:txBody>
      </p:sp>
      <p:sp>
        <p:nvSpPr>
          <p:cNvPr name="Freeform 10" id="10"/>
          <p:cNvSpPr/>
          <p:nvPr/>
        </p:nvSpPr>
        <p:spPr>
          <a:xfrm flipH="false" flipV="false" rot="9451627">
            <a:off x="-1071543" y="-1992788"/>
            <a:ext cx="6104332" cy="4617094"/>
          </a:xfrm>
          <a:custGeom>
            <a:avLst/>
            <a:gdLst/>
            <a:ahLst/>
            <a:cxnLst/>
            <a:rect r="r" b="b" t="t" l="l"/>
            <a:pathLst>
              <a:path h="4617094" w="6104332">
                <a:moveTo>
                  <a:pt x="0" y="0"/>
                </a:moveTo>
                <a:lnTo>
                  <a:pt x="6104331" y="0"/>
                </a:lnTo>
                <a:lnTo>
                  <a:pt x="6104331" y="4617094"/>
                </a:lnTo>
                <a:lnTo>
                  <a:pt x="0" y="46170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1"/>
            <a:stretch>
              <a:fillRect l="0" t="0" r="0" b="0"/>
            </a:stretch>
          </a:blipFill>
        </p:spPr>
      </p:sp>
    </p:spTree>
  </p:cSld>
  <p:clrMapOvr>
    <a:masterClrMapping/>
  </p:clrMapOvr>
  <p:transition spd="med">
    <p:fade/>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60692" y="2626439"/>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2308677">
            <a:off x="9916645" y="214959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9869556">
            <a:off x="14431083" y="6569611"/>
            <a:ext cx="6482297" cy="6762426"/>
            <a:chOff x="0" y="0"/>
            <a:chExt cx="8643063" cy="9016568"/>
          </a:xfrm>
        </p:grpSpPr>
        <p:sp>
          <p:nvSpPr>
            <p:cNvPr name="Freeform 8" id="8"/>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grpSp>
        <p:nvGrpSpPr>
          <p:cNvPr name="Group 10" id="10"/>
          <p:cNvGrpSpPr/>
          <p:nvPr/>
        </p:nvGrpSpPr>
        <p:grpSpPr>
          <a:xfrm rot="0">
            <a:off x="1028700" y="1909120"/>
            <a:ext cx="6793786" cy="6793786"/>
            <a:chOff x="0" y="0"/>
            <a:chExt cx="9058382" cy="9058382"/>
          </a:xfrm>
        </p:grpSpPr>
        <p:sp>
          <p:nvSpPr>
            <p:cNvPr name="Freeform 11" id="11"/>
            <p:cNvSpPr/>
            <p:nvPr/>
          </p:nvSpPr>
          <p:spPr>
            <a:xfrm flipH="false" flipV="false" rot="0">
              <a:off x="0" y="0"/>
              <a:ext cx="9058382" cy="9058382"/>
            </a:xfrm>
            <a:custGeom>
              <a:avLst/>
              <a:gdLst/>
              <a:ahLst/>
              <a:cxnLst/>
              <a:rect r="r" b="b" t="t" l="l"/>
              <a:pathLst>
                <a:path h="9058382" w="9058382">
                  <a:moveTo>
                    <a:pt x="0" y="0"/>
                  </a:moveTo>
                  <a:lnTo>
                    <a:pt x="9058382" y="0"/>
                  </a:lnTo>
                  <a:lnTo>
                    <a:pt x="9058382" y="9058382"/>
                  </a:lnTo>
                  <a:lnTo>
                    <a:pt x="0" y="9058382"/>
                  </a:lnTo>
                  <a:lnTo>
                    <a:pt x="0" y="0"/>
                  </a:lnTo>
                  <a:close/>
                </a:path>
              </a:pathLst>
            </a:custGeom>
            <a:blipFill>
              <a:blip r:embed="rId11">
                <a:alphaModFix amt="12000"/>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483068" y="483068"/>
              <a:ext cx="8092246" cy="8092246"/>
            </a:xfrm>
            <a:custGeom>
              <a:avLst/>
              <a:gdLst/>
              <a:ahLst/>
              <a:cxnLst/>
              <a:rect r="r" b="b" t="t" l="l"/>
              <a:pathLst>
                <a:path h="8092246" w="8092246">
                  <a:moveTo>
                    <a:pt x="0" y="0"/>
                  </a:moveTo>
                  <a:lnTo>
                    <a:pt x="8092246" y="0"/>
                  </a:lnTo>
                  <a:lnTo>
                    <a:pt x="8092246" y="8092246"/>
                  </a:lnTo>
                  <a:lnTo>
                    <a:pt x="0" y="8092246"/>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grpSp>
        <p:nvGrpSpPr>
          <p:cNvPr name="Group 13" id="13"/>
          <p:cNvGrpSpPr>
            <a:grpSpLocks noChangeAspect="true"/>
          </p:cNvGrpSpPr>
          <p:nvPr/>
        </p:nvGrpSpPr>
        <p:grpSpPr>
          <a:xfrm rot="0">
            <a:off x="1093084" y="1905070"/>
            <a:ext cx="6665018" cy="6665018"/>
            <a:chOff x="0" y="0"/>
            <a:chExt cx="6350000" cy="6350000"/>
          </a:xfrm>
        </p:grpSpPr>
        <p:sp>
          <p:nvSpPr>
            <p:cNvPr name="Freeform 14" id="14"/>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15" id="15"/>
          <p:cNvGrpSpPr/>
          <p:nvPr/>
        </p:nvGrpSpPr>
        <p:grpSpPr>
          <a:xfrm rot="0">
            <a:off x="-4937089" y="8120737"/>
            <a:ext cx="5791915" cy="3262026"/>
            <a:chOff x="0" y="0"/>
            <a:chExt cx="3398222" cy="1913890"/>
          </a:xfrm>
        </p:grpSpPr>
        <p:sp>
          <p:nvSpPr>
            <p:cNvPr name="Freeform 16" id="16"/>
            <p:cNvSpPr/>
            <p:nvPr/>
          </p:nvSpPr>
          <p:spPr>
            <a:xfrm flipH="false" flipV="false" rot="0">
              <a:off x="0" y="0"/>
              <a:ext cx="3398222" cy="1913890"/>
            </a:xfrm>
            <a:custGeom>
              <a:avLst/>
              <a:gdLst/>
              <a:ahLst/>
              <a:cxnLst/>
              <a:rect r="r" b="b" t="t" l="l"/>
              <a:pathLst>
                <a:path h="1913890" w="3398222">
                  <a:moveTo>
                    <a:pt x="0" y="0"/>
                  </a:moveTo>
                  <a:lnTo>
                    <a:pt x="3398222" y="0"/>
                  </a:lnTo>
                  <a:lnTo>
                    <a:pt x="3398222" y="1913890"/>
                  </a:lnTo>
                  <a:lnTo>
                    <a:pt x="0" y="1913890"/>
                  </a:lnTo>
                  <a:close/>
                </a:path>
              </a:pathLst>
            </a:custGeom>
            <a:solidFill>
              <a:srgbClr val="FFFFFF">
                <a:alpha val="48627"/>
              </a:srgbClr>
            </a:solidFill>
          </p:spPr>
        </p:sp>
      </p:grpSp>
      <p:sp>
        <p:nvSpPr>
          <p:cNvPr name="Freeform 17" id="17"/>
          <p:cNvSpPr/>
          <p:nvPr/>
        </p:nvSpPr>
        <p:spPr>
          <a:xfrm flipH="false" flipV="false" rot="0">
            <a:off x="-2349812" y="-2355690"/>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8" id="18"/>
          <p:cNvSpPr txBox="true"/>
          <p:nvPr/>
        </p:nvSpPr>
        <p:spPr>
          <a:xfrm rot="0">
            <a:off x="-770292" y="8986837"/>
            <a:ext cx="10572611" cy="514350"/>
          </a:xfrm>
          <a:prstGeom prst="rect">
            <a:avLst/>
          </a:prstGeom>
        </p:spPr>
        <p:txBody>
          <a:bodyPr anchor="t" rtlCol="false" tIns="0" lIns="0" bIns="0" rIns="0">
            <a:spAutoFit/>
          </a:bodyPr>
          <a:lstStyle/>
          <a:p>
            <a:pPr algn="ctr">
              <a:lnSpc>
                <a:spcPts val="3840"/>
              </a:lnSpc>
            </a:pPr>
            <a:r>
              <a:rPr lang="en-US" sz="3200">
                <a:solidFill>
                  <a:srgbClr val="FFFFFF"/>
                </a:solidFill>
                <a:latin typeface="Poppins 1 Bold"/>
              </a:rPr>
              <a:t>TEXTO</a:t>
            </a:r>
          </a:p>
        </p:txBody>
      </p:sp>
      <p:grpSp>
        <p:nvGrpSpPr>
          <p:cNvPr name="Group 19" id="19"/>
          <p:cNvGrpSpPr/>
          <p:nvPr/>
        </p:nvGrpSpPr>
        <p:grpSpPr>
          <a:xfrm rot="0">
            <a:off x="0" y="7671384"/>
            <a:ext cx="1919201" cy="898705"/>
            <a:chOff x="0" y="0"/>
            <a:chExt cx="1612232" cy="754960"/>
          </a:xfrm>
        </p:grpSpPr>
        <p:sp>
          <p:nvSpPr>
            <p:cNvPr name="Freeform 20" id="20"/>
            <p:cNvSpPr/>
            <p:nvPr/>
          </p:nvSpPr>
          <p:spPr>
            <a:xfrm flipH="false" flipV="false" rot="0">
              <a:off x="0" y="0"/>
              <a:ext cx="1612232" cy="754960"/>
            </a:xfrm>
            <a:custGeom>
              <a:avLst/>
              <a:gdLst/>
              <a:ahLst/>
              <a:cxnLst/>
              <a:rect r="r" b="b" t="t" l="l"/>
              <a:pathLst>
                <a:path h="754960" w="1612232">
                  <a:moveTo>
                    <a:pt x="0" y="0"/>
                  </a:moveTo>
                  <a:lnTo>
                    <a:pt x="1612232" y="0"/>
                  </a:lnTo>
                  <a:lnTo>
                    <a:pt x="1612232" y="754960"/>
                  </a:lnTo>
                  <a:lnTo>
                    <a:pt x="0" y="754960"/>
                  </a:lnTo>
                  <a:close/>
                </a:path>
              </a:pathLst>
            </a:custGeom>
            <a:solidFill>
              <a:srgbClr val="5CE1E6"/>
            </a:solidFill>
          </p:spPr>
        </p:sp>
      </p:grpSp>
      <p:sp>
        <p:nvSpPr>
          <p:cNvPr name="TextBox 21" id="21"/>
          <p:cNvSpPr txBox="true"/>
          <p:nvPr/>
        </p:nvSpPr>
        <p:spPr>
          <a:xfrm rot="0">
            <a:off x="3074596" y="723900"/>
            <a:ext cx="7564006" cy="571500"/>
          </a:xfrm>
          <a:prstGeom prst="rect">
            <a:avLst/>
          </a:prstGeom>
        </p:spPr>
        <p:txBody>
          <a:bodyPr anchor="t" rtlCol="false" tIns="0" lIns="0" bIns="0" rIns="0">
            <a:spAutoFit/>
          </a:bodyPr>
          <a:lstStyle/>
          <a:p>
            <a:pPr>
              <a:lnSpc>
                <a:spcPts val="4200"/>
              </a:lnSpc>
            </a:pPr>
            <a:r>
              <a:rPr lang="en-US" sz="3500">
                <a:solidFill>
                  <a:srgbClr val="00FFFF"/>
                </a:solidFill>
                <a:latin typeface="Poppins 1"/>
              </a:rPr>
              <a:t>TEXTO</a:t>
            </a:r>
          </a:p>
        </p:txBody>
      </p:sp>
      <p:sp>
        <p:nvSpPr>
          <p:cNvPr name="TextBox 22" id="22"/>
          <p:cNvSpPr txBox="true"/>
          <p:nvPr/>
        </p:nvSpPr>
        <p:spPr>
          <a:xfrm rot="0">
            <a:off x="8285461" y="2514163"/>
            <a:ext cx="9386770" cy="426184"/>
          </a:xfrm>
          <a:prstGeom prst="rect">
            <a:avLst/>
          </a:prstGeom>
        </p:spPr>
        <p:txBody>
          <a:bodyPr anchor="t" rtlCol="false" tIns="0" lIns="0" bIns="0" rIns="0">
            <a:spAutoFit/>
          </a:bodyPr>
          <a:lstStyle/>
          <a:p>
            <a:pPr>
              <a:lnSpc>
                <a:spcPts val="3265"/>
              </a:lnSpc>
            </a:pPr>
            <a:r>
              <a:rPr lang="en-US" sz="2455">
                <a:solidFill>
                  <a:srgbClr val="FFFFFF"/>
                </a:solidFill>
                <a:latin typeface="Poppins 1"/>
              </a:rPr>
              <a:t>Texto</a:t>
            </a:r>
          </a:p>
        </p:txBody>
      </p:sp>
      <p:sp>
        <p:nvSpPr>
          <p:cNvPr name="Freeform 23" id="23"/>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5"/>
            <a:stretch>
              <a:fillRect l="0" t="0" r="0" b="0"/>
            </a:stretch>
          </a:blipFill>
        </p:spPr>
      </p:sp>
    </p:spTree>
  </p:cSld>
  <p:clrMapOvr>
    <a:masterClrMapping/>
  </p:clrMapOvr>
  <p:transition spd="med">
    <p:fade/>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60692" y="0"/>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2308677">
            <a:off x="9916645" y="214959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1247890" y="2326221"/>
            <a:ext cx="6793786" cy="6793786"/>
            <a:chOff x="0" y="0"/>
            <a:chExt cx="9058382" cy="9058382"/>
          </a:xfrm>
        </p:grpSpPr>
        <p:sp>
          <p:nvSpPr>
            <p:cNvPr name="Freeform 7" id="7"/>
            <p:cNvSpPr/>
            <p:nvPr/>
          </p:nvSpPr>
          <p:spPr>
            <a:xfrm flipH="false" flipV="false" rot="0">
              <a:off x="0" y="0"/>
              <a:ext cx="9058382" cy="9058382"/>
            </a:xfrm>
            <a:custGeom>
              <a:avLst/>
              <a:gdLst/>
              <a:ahLst/>
              <a:cxnLst/>
              <a:rect r="r" b="b" t="t" l="l"/>
              <a:pathLst>
                <a:path h="9058382" w="9058382">
                  <a:moveTo>
                    <a:pt x="0" y="0"/>
                  </a:moveTo>
                  <a:lnTo>
                    <a:pt x="9058382" y="0"/>
                  </a:lnTo>
                  <a:lnTo>
                    <a:pt x="9058382" y="9058382"/>
                  </a:lnTo>
                  <a:lnTo>
                    <a:pt x="0" y="9058382"/>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483068" y="483068"/>
              <a:ext cx="8092246" cy="8092246"/>
            </a:xfrm>
            <a:custGeom>
              <a:avLst/>
              <a:gdLst/>
              <a:ahLst/>
              <a:cxnLst/>
              <a:rect r="r" b="b" t="t" l="l"/>
              <a:pathLst>
                <a:path h="8092246" w="8092246">
                  <a:moveTo>
                    <a:pt x="0" y="0"/>
                  </a:moveTo>
                  <a:lnTo>
                    <a:pt x="8092246" y="0"/>
                  </a:lnTo>
                  <a:lnTo>
                    <a:pt x="8092246" y="8092246"/>
                  </a:lnTo>
                  <a:lnTo>
                    <a:pt x="0" y="80922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9" id="9"/>
          <p:cNvGrpSpPr>
            <a:grpSpLocks noChangeAspect="true"/>
          </p:cNvGrpSpPr>
          <p:nvPr/>
        </p:nvGrpSpPr>
        <p:grpSpPr>
          <a:xfrm rot="0">
            <a:off x="11348083" y="2419180"/>
            <a:ext cx="6665018" cy="6665018"/>
            <a:chOff x="0" y="0"/>
            <a:chExt cx="6350000" cy="6350000"/>
          </a:xfrm>
        </p:grpSpPr>
        <p:sp>
          <p:nvSpPr>
            <p:cNvPr name="Freeform 10" id="10"/>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9"/>
              <a:stretch>
                <a:fillRect l="-24572" t="0" r="-24572" b="0"/>
              </a:stretch>
            </a:blipFill>
          </p:spPr>
        </p:sp>
      </p:grpSp>
      <p:sp>
        <p:nvSpPr>
          <p:cNvPr name="Freeform 11" id="11"/>
          <p:cNvSpPr/>
          <p:nvPr/>
        </p:nvSpPr>
        <p:spPr>
          <a:xfrm flipH="false" flipV="false" rot="0">
            <a:off x="15883033" y="785235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2" id="12"/>
          <p:cNvGrpSpPr/>
          <p:nvPr/>
        </p:nvGrpSpPr>
        <p:grpSpPr>
          <a:xfrm rot="0">
            <a:off x="-733246" y="9323271"/>
            <a:ext cx="3523893" cy="422631"/>
            <a:chOff x="0" y="0"/>
            <a:chExt cx="1612232" cy="193360"/>
          </a:xfrm>
        </p:grpSpPr>
        <p:sp>
          <p:nvSpPr>
            <p:cNvPr name="Freeform 13" id="13"/>
            <p:cNvSpPr/>
            <p:nvPr/>
          </p:nvSpPr>
          <p:spPr>
            <a:xfrm flipH="false" flipV="false" rot="0">
              <a:off x="0" y="0"/>
              <a:ext cx="1612232" cy="193360"/>
            </a:xfrm>
            <a:custGeom>
              <a:avLst/>
              <a:gdLst/>
              <a:ahLst/>
              <a:cxnLst/>
              <a:rect r="r" b="b" t="t" l="l"/>
              <a:pathLst>
                <a:path h="193360" w="1612232">
                  <a:moveTo>
                    <a:pt x="0" y="0"/>
                  </a:moveTo>
                  <a:lnTo>
                    <a:pt x="1612232" y="0"/>
                  </a:lnTo>
                  <a:lnTo>
                    <a:pt x="1612232" y="193360"/>
                  </a:lnTo>
                  <a:lnTo>
                    <a:pt x="0" y="193360"/>
                  </a:lnTo>
                  <a:close/>
                </a:path>
              </a:pathLst>
            </a:custGeom>
            <a:solidFill>
              <a:srgbClr val="5CE1E6"/>
            </a:solidFill>
          </p:spPr>
        </p:sp>
      </p:grpSp>
      <p:sp>
        <p:nvSpPr>
          <p:cNvPr name="TextBox 14" id="14"/>
          <p:cNvSpPr txBox="true"/>
          <p:nvPr/>
        </p:nvSpPr>
        <p:spPr>
          <a:xfrm rot="0">
            <a:off x="2929945" y="723900"/>
            <a:ext cx="10766989" cy="571500"/>
          </a:xfrm>
          <a:prstGeom prst="rect">
            <a:avLst/>
          </a:prstGeom>
        </p:spPr>
        <p:txBody>
          <a:bodyPr anchor="t" rtlCol="false" tIns="0" lIns="0" bIns="0" rIns="0">
            <a:spAutoFit/>
          </a:bodyPr>
          <a:lstStyle/>
          <a:p>
            <a:pPr algn="ctr">
              <a:lnSpc>
                <a:spcPts val="4200"/>
              </a:lnSpc>
            </a:pPr>
            <a:r>
              <a:rPr lang="en-US" sz="3500">
                <a:solidFill>
                  <a:srgbClr val="00FFFF"/>
                </a:solidFill>
                <a:latin typeface="Poppins 1"/>
              </a:rPr>
              <a:t>TEXTO</a:t>
            </a:r>
          </a:p>
        </p:txBody>
      </p:sp>
      <p:sp>
        <p:nvSpPr>
          <p:cNvPr name="TextBox 15" id="15"/>
          <p:cNvSpPr txBox="true"/>
          <p:nvPr/>
        </p:nvSpPr>
        <p:spPr>
          <a:xfrm rot="0">
            <a:off x="1630935" y="2044508"/>
            <a:ext cx="8979333" cy="495230"/>
          </a:xfrm>
          <a:prstGeom prst="rect">
            <a:avLst/>
          </a:prstGeom>
        </p:spPr>
        <p:txBody>
          <a:bodyPr anchor="t" rtlCol="false" tIns="0" lIns="0" bIns="0" rIns="0">
            <a:spAutoFit/>
          </a:bodyPr>
          <a:lstStyle/>
          <a:p>
            <a:pPr marL="623699" indent="-311850" lvl="1">
              <a:lnSpc>
                <a:spcPts val="3842"/>
              </a:lnSpc>
              <a:buFont typeface="Arial"/>
              <a:buChar char="•"/>
            </a:pPr>
            <a:r>
              <a:rPr lang="en-US" sz="2888" spc="46">
                <a:solidFill>
                  <a:srgbClr val="FFFFFF"/>
                </a:solidFill>
                <a:latin typeface="Poppins 1"/>
              </a:rPr>
              <a:t>Texto</a:t>
            </a:r>
          </a:p>
        </p:txBody>
      </p:sp>
      <p:sp>
        <p:nvSpPr>
          <p:cNvPr name="Freeform 16" id="16"/>
          <p:cNvSpPr/>
          <p:nvPr/>
        </p:nvSpPr>
        <p:spPr>
          <a:xfrm flipH="false" flipV="false" rot="9451627">
            <a:off x="-1071543" y="-1992788"/>
            <a:ext cx="6104332" cy="4617094"/>
          </a:xfrm>
          <a:custGeom>
            <a:avLst/>
            <a:gdLst/>
            <a:ahLst/>
            <a:cxnLst/>
            <a:rect r="r" b="b" t="t" l="l"/>
            <a:pathLst>
              <a:path h="4617094" w="6104332">
                <a:moveTo>
                  <a:pt x="0" y="0"/>
                </a:moveTo>
                <a:lnTo>
                  <a:pt x="6104331" y="0"/>
                </a:lnTo>
                <a:lnTo>
                  <a:pt x="6104331" y="4617094"/>
                </a:lnTo>
                <a:lnTo>
                  <a:pt x="0" y="46170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7" id="17"/>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8" id="18"/>
          <p:cNvSpPr txBox="true"/>
          <p:nvPr/>
        </p:nvSpPr>
        <p:spPr>
          <a:xfrm rot="0">
            <a:off x="2929945" y="8872016"/>
            <a:ext cx="11240259" cy="873887"/>
          </a:xfrm>
          <a:prstGeom prst="rect">
            <a:avLst/>
          </a:prstGeom>
        </p:spPr>
        <p:txBody>
          <a:bodyPr anchor="t" rtlCol="false" tIns="0" lIns="0" bIns="0" rIns="0">
            <a:spAutoFit/>
          </a:bodyPr>
          <a:lstStyle/>
          <a:p>
            <a:pPr algn="ctr">
              <a:lnSpc>
                <a:spcPts val="3303"/>
              </a:lnSpc>
              <a:spcBef>
                <a:spcPct val="0"/>
              </a:spcBef>
            </a:pPr>
          </a:p>
          <a:p>
            <a:pPr>
              <a:lnSpc>
                <a:spcPts val="3303"/>
              </a:lnSpc>
              <a:spcBef>
                <a:spcPct val="0"/>
              </a:spcBef>
            </a:pPr>
            <a:r>
              <a:rPr lang="en-US" sz="2799">
                <a:solidFill>
                  <a:srgbClr val="57FFDC"/>
                </a:solidFill>
                <a:latin typeface="Poppins 1"/>
              </a:rPr>
              <a:t>Texto</a:t>
            </a:r>
          </a:p>
        </p:txBody>
      </p:sp>
      <p:sp>
        <p:nvSpPr>
          <p:cNvPr name="Freeform 19" id="19"/>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6"/>
            <a:stretch>
              <a:fillRect l="0" t="0" r="0" b="0"/>
            </a:stretch>
          </a:blipFill>
        </p:spPr>
      </p:sp>
    </p:spTree>
  </p:cSld>
  <p:clrMapOvr>
    <a:masterClrMapping/>
  </p:clrMapOvr>
  <p:transition spd="med">
    <p:fade/>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7965949" y="9071880"/>
            <a:ext cx="322051" cy="1215120"/>
            <a:chOff x="0" y="0"/>
            <a:chExt cx="200092" cy="754960"/>
          </a:xfrm>
        </p:grpSpPr>
        <p:sp>
          <p:nvSpPr>
            <p:cNvPr name="Freeform 5" id="5"/>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TextBox 6" id="6"/>
          <p:cNvSpPr txBox="true"/>
          <p:nvPr/>
        </p:nvSpPr>
        <p:spPr>
          <a:xfrm rot="0">
            <a:off x="3316924" y="723900"/>
            <a:ext cx="10766989" cy="571500"/>
          </a:xfrm>
          <a:prstGeom prst="rect">
            <a:avLst/>
          </a:prstGeom>
        </p:spPr>
        <p:txBody>
          <a:bodyPr anchor="t" rtlCol="false" tIns="0" lIns="0" bIns="0" rIns="0">
            <a:spAutoFit/>
          </a:bodyPr>
          <a:lstStyle/>
          <a:p>
            <a:pPr algn="ctr">
              <a:lnSpc>
                <a:spcPts val="4200"/>
              </a:lnSpc>
            </a:pPr>
            <a:r>
              <a:rPr lang="en-US" sz="3500">
                <a:solidFill>
                  <a:srgbClr val="00FFFF"/>
                </a:solidFill>
                <a:latin typeface="Poppins 1"/>
              </a:rPr>
              <a:t>TEXTO</a:t>
            </a:r>
          </a:p>
        </p:txBody>
      </p:sp>
      <p:sp>
        <p:nvSpPr>
          <p:cNvPr name="Freeform 7" id="7"/>
          <p:cNvSpPr/>
          <p:nvPr/>
        </p:nvSpPr>
        <p:spPr>
          <a:xfrm flipH="false" flipV="false" rot="9451627">
            <a:off x="-1071543" y="-1992788"/>
            <a:ext cx="6104332" cy="4617094"/>
          </a:xfrm>
          <a:custGeom>
            <a:avLst/>
            <a:gdLst/>
            <a:ahLst/>
            <a:cxnLst/>
            <a:rect r="r" b="b" t="t" l="l"/>
            <a:pathLst>
              <a:path h="4617094" w="6104332">
                <a:moveTo>
                  <a:pt x="0" y="0"/>
                </a:moveTo>
                <a:lnTo>
                  <a:pt x="6104331" y="0"/>
                </a:lnTo>
                <a:lnTo>
                  <a:pt x="6104331" y="4617094"/>
                </a:lnTo>
                <a:lnTo>
                  <a:pt x="0" y="46170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2308677">
            <a:off x="10002663" y="2714715"/>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7">
              <a:alphaModFix amt="37000"/>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1728690" y="9961807"/>
            <a:ext cx="5909614" cy="1574798"/>
          </a:xfrm>
          <a:prstGeom prst="rect">
            <a:avLst/>
          </a:prstGeom>
        </p:spPr>
        <p:txBody>
          <a:bodyPr anchor="t" rtlCol="false" tIns="0" lIns="0" bIns="0" rIns="0">
            <a:spAutoFit/>
          </a:bodyPr>
          <a:lstStyle/>
          <a:p>
            <a:pPr algn="ctr">
              <a:lnSpc>
                <a:spcPts val="11381"/>
              </a:lnSpc>
            </a:pPr>
          </a:p>
        </p:txBody>
      </p:sp>
      <p:sp>
        <p:nvSpPr>
          <p:cNvPr name="Freeform 10" id="10"/>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9"/>
            <a:stretch>
              <a:fillRect l="0" t="0" r="0" b="0"/>
            </a:stretch>
          </a:blipFill>
        </p:spPr>
      </p:sp>
      <p:sp>
        <p:nvSpPr>
          <p:cNvPr name="TextBox 11" id="11"/>
          <p:cNvSpPr txBox="true"/>
          <p:nvPr/>
        </p:nvSpPr>
        <p:spPr>
          <a:xfrm rot="0">
            <a:off x="1630935" y="2044508"/>
            <a:ext cx="8979333" cy="495230"/>
          </a:xfrm>
          <a:prstGeom prst="rect">
            <a:avLst/>
          </a:prstGeom>
        </p:spPr>
        <p:txBody>
          <a:bodyPr anchor="t" rtlCol="false" tIns="0" lIns="0" bIns="0" rIns="0">
            <a:spAutoFit/>
          </a:bodyPr>
          <a:lstStyle/>
          <a:p>
            <a:pPr marL="623699" indent="-311850" lvl="1">
              <a:lnSpc>
                <a:spcPts val="3842"/>
              </a:lnSpc>
              <a:buFont typeface="Arial"/>
              <a:buChar char="•"/>
            </a:pPr>
            <a:r>
              <a:rPr lang="en-US" sz="2888" spc="46">
                <a:solidFill>
                  <a:srgbClr val="FFFFFF"/>
                </a:solidFill>
                <a:latin typeface="Poppins 1"/>
              </a:rPr>
              <a:t>Texto</a:t>
            </a:r>
          </a:p>
        </p:txBody>
      </p:sp>
    </p:spTree>
  </p:cSld>
  <p:clrMapOvr>
    <a:masterClrMapping/>
  </p:clrMapOvr>
  <p:transition spd="med">
    <p:fade/>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4458BE"/>
        </a:solidFill>
      </p:bgPr>
    </p:bg>
    <p:spTree>
      <p:nvGrpSpPr>
        <p:cNvPr id="1" name=""/>
        <p:cNvGrpSpPr/>
        <p:nvPr/>
      </p:nvGrpSpPr>
      <p:grpSpPr>
        <a:xfrm>
          <a:off x="0" y="0"/>
          <a:ext cx="0" cy="0"/>
          <a:chOff x="0" y="0"/>
          <a:chExt cx="0" cy="0"/>
        </a:xfrm>
      </p:grpSpPr>
      <p:grpSp>
        <p:nvGrpSpPr>
          <p:cNvPr name="Group 2" id="2"/>
          <p:cNvGrpSpPr/>
          <p:nvPr/>
        </p:nvGrpSpPr>
        <p:grpSpPr>
          <a:xfrm rot="0">
            <a:off x="-160692" y="-90502"/>
            <a:ext cx="18593584" cy="10471968"/>
            <a:chOff x="0" y="0"/>
            <a:chExt cx="3398222" cy="1913890"/>
          </a:xfrm>
        </p:grpSpPr>
        <p:sp>
          <p:nvSpPr>
            <p:cNvPr name="Freeform 3" id="3"/>
            <p:cNvSpPr/>
            <p:nvPr/>
          </p:nvSpPr>
          <p:spPr>
            <a:xfrm flipH="false" flipV="false" rot="0">
              <a:off x="0" y="0"/>
              <a:ext cx="3398222" cy="1913890"/>
            </a:xfrm>
            <a:custGeom>
              <a:avLst/>
              <a:gdLst/>
              <a:ahLst/>
              <a:cxnLst/>
              <a:rect r="r" b="b" t="t" l="l"/>
              <a:pathLst>
                <a:path h="1913890" w="3398222">
                  <a:moveTo>
                    <a:pt x="0" y="0"/>
                  </a:moveTo>
                  <a:lnTo>
                    <a:pt x="3398222" y="0"/>
                  </a:lnTo>
                  <a:lnTo>
                    <a:pt x="3398222" y="1913890"/>
                  </a:lnTo>
                  <a:lnTo>
                    <a:pt x="0" y="1913890"/>
                  </a:lnTo>
                  <a:close/>
                </a:path>
              </a:pathLst>
            </a:custGeom>
            <a:solidFill>
              <a:srgbClr val="14056D">
                <a:alpha val="48627"/>
              </a:srgbClr>
            </a:solidFill>
          </p:spPr>
        </p:sp>
      </p:grpSp>
      <p:sp>
        <p:nvSpPr>
          <p:cNvPr name="Freeform 4" id="4"/>
          <p:cNvSpPr/>
          <p:nvPr/>
        </p:nvSpPr>
        <p:spPr>
          <a:xfrm flipH="false" flipV="false" rot="9451627">
            <a:off x="-1152667" y="-1825468"/>
            <a:ext cx="5343238" cy="4041431"/>
          </a:xfrm>
          <a:custGeom>
            <a:avLst/>
            <a:gdLst/>
            <a:ahLst/>
            <a:cxnLst/>
            <a:rect r="r" b="b" t="t" l="l"/>
            <a:pathLst>
              <a:path h="4041431" w="5343238">
                <a:moveTo>
                  <a:pt x="0" y="0"/>
                </a:moveTo>
                <a:lnTo>
                  <a:pt x="5343238" y="0"/>
                </a:lnTo>
                <a:lnTo>
                  <a:pt x="5343238" y="4041431"/>
                </a:lnTo>
                <a:lnTo>
                  <a:pt x="0" y="40414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6">
              <a:alphaModFix amt="6999"/>
              <a:extLst>
                <a:ext uri="{96DAC541-7B7A-43D3-8B79-37D633B846F1}">
                  <asvg:svgBlip xmlns:asvg="http://schemas.microsoft.com/office/drawing/2016/SVG/main" r:embed="rId7"/>
                </a:ext>
              </a:extLst>
            </a:blip>
            <a:stretch>
              <a:fillRect l="0" t="0" r="0" b="0"/>
            </a:stretch>
          </a:blipFill>
        </p:spPr>
      </p:sp>
      <p:grpSp>
        <p:nvGrpSpPr>
          <p:cNvPr name="Group 7" id="7"/>
          <p:cNvGrpSpPr/>
          <p:nvPr/>
        </p:nvGrpSpPr>
        <p:grpSpPr>
          <a:xfrm rot="0">
            <a:off x="17981351" y="9071880"/>
            <a:ext cx="322051" cy="1215120"/>
            <a:chOff x="0" y="0"/>
            <a:chExt cx="200092" cy="754960"/>
          </a:xfrm>
        </p:grpSpPr>
        <p:sp>
          <p:nvSpPr>
            <p:cNvPr name="Freeform 8" id="8"/>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grpSp>
        <p:nvGrpSpPr>
          <p:cNvPr name="Group 9" id="9"/>
          <p:cNvGrpSpPr/>
          <p:nvPr/>
        </p:nvGrpSpPr>
        <p:grpSpPr>
          <a:xfrm rot="0">
            <a:off x="1230955" y="4506446"/>
            <a:ext cx="4837579" cy="4837579"/>
            <a:chOff x="0" y="0"/>
            <a:chExt cx="6450106" cy="6450106"/>
          </a:xfrm>
        </p:grpSpPr>
        <p:sp>
          <p:nvSpPr>
            <p:cNvPr name="Freeform 10" id="10"/>
            <p:cNvSpPr/>
            <p:nvPr/>
          </p:nvSpPr>
          <p:spPr>
            <a:xfrm flipH="false" flipV="false" rot="0">
              <a:off x="0" y="0"/>
              <a:ext cx="6450106" cy="6450106"/>
            </a:xfrm>
            <a:custGeom>
              <a:avLst/>
              <a:gdLst/>
              <a:ahLst/>
              <a:cxnLst/>
              <a:rect r="r" b="b" t="t" l="l"/>
              <a:pathLst>
                <a:path h="6450106" w="6450106">
                  <a:moveTo>
                    <a:pt x="0" y="0"/>
                  </a:moveTo>
                  <a:lnTo>
                    <a:pt x="6450106" y="0"/>
                  </a:lnTo>
                  <a:lnTo>
                    <a:pt x="6450106" y="6450106"/>
                  </a:lnTo>
                  <a:lnTo>
                    <a:pt x="0" y="6450106"/>
                  </a:lnTo>
                  <a:lnTo>
                    <a:pt x="0" y="0"/>
                  </a:lnTo>
                  <a:close/>
                </a:path>
              </a:pathLst>
            </a:custGeom>
            <a:blipFill>
              <a:blip r:embed="rId8">
                <a:alphaModFix amt="12000"/>
                <a:extLst>
                  <a:ext uri="{96DAC541-7B7A-43D3-8B79-37D633B846F1}">
                    <asvg:svgBlip xmlns:asvg="http://schemas.microsoft.com/office/drawing/2016/SVG/main" r:embed="rId9"/>
                  </a:ext>
                </a:extLst>
              </a:blip>
              <a:stretch>
                <a:fillRect l="0" t="0" r="0" b="0"/>
              </a:stretch>
            </a:blipFill>
          </p:spPr>
        </p:sp>
        <p:grpSp>
          <p:nvGrpSpPr>
            <p:cNvPr name="Group 11" id="11"/>
            <p:cNvGrpSpPr>
              <a:grpSpLocks noChangeAspect="true"/>
            </p:cNvGrpSpPr>
            <p:nvPr/>
          </p:nvGrpSpPr>
          <p:grpSpPr>
            <a:xfrm rot="0">
              <a:off x="627529" y="663164"/>
              <a:ext cx="5123778" cy="5123778"/>
              <a:chOff x="0" y="0"/>
              <a:chExt cx="495300" cy="495300"/>
            </a:xfrm>
          </p:grpSpPr>
          <p:sp>
            <p:nvSpPr>
              <p:cNvPr name="Freeform 12" id="12"/>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E1E6"/>
              </a:solidFill>
            </p:spPr>
          </p:sp>
          <p:sp>
            <p:nvSpPr>
              <p:cNvPr name="Freeform 13" id="13"/>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4458BE"/>
              </a:solidFill>
            </p:spPr>
          </p:sp>
        </p:grpSp>
        <p:sp>
          <p:nvSpPr>
            <p:cNvPr name="Freeform 14" id="14"/>
            <p:cNvSpPr/>
            <p:nvPr/>
          </p:nvSpPr>
          <p:spPr>
            <a:xfrm flipH="false" flipV="false" rot="0">
              <a:off x="828227" y="863861"/>
              <a:ext cx="4722383" cy="4722383"/>
            </a:xfrm>
            <a:custGeom>
              <a:avLst/>
              <a:gdLst/>
              <a:ahLst/>
              <a:cxnLst/>
              <a:rect r="r" b="b" t="t" l="l"/>
              <a:pathLst>
                <a:path h="4722383" w="4722383">
                  <a:moveTo>
                    <a:pt x="0" y="0"/>
                  </a:moveTo>
                  <a:lnTo>
                    <a:pt x="4722383" y="0"/>
                  </a:lnTo>
                  <a:lnTo>
                    <a:pt x="4722383" y="4722383"/>
                  </a:lnTo>
                  <a:lnTo>
                    <a:pt x="0" y="472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15" id="15"/>
          <p:cNvSpPr txBox="true"/>
          <p:nvPr/>
        </p:nvSpPr>
        <p:spPr>
          <a:xfrm rot="0">
            <a:off x="1404263" y="6502706"/>
            <a:ext cx="4490964" cy="416347"/>
          </a:xfrm>
          <a:prstGeom prst="rect">
            <a:avLst/>
          </a:prstGeom>
        </p:spPr>
        <p:txBody>
          <a:bodyPr anchor="t" rtlCol="false" tIns="0" lIns="0" bIns="0" rIns="0">
            <a:spAutoFit/>
          </a:bodyPr>
          <a:lstStyle/>
          <a:p>
            <a:pPr algn="ctr">
              <a:lnSpc>
                <a:spcPts val="3146"/>
              </a:lnSpc>
            </a:pPr>
            <a:r>
              <a:rPr lang="en-US" sz="2666">
                <a:solidFill>
                  <a:srgbClr val="FFFFFF"/>
                </a:solidFill>
                <a:latin typeface="Poppins 2"/>
              </a:rPr>
              <a:t>Texto</a:t>
            </a:r>
          </a:p>
        </p:txBody>
      </p:sp>
      <p:sp>
        <p:nvSpPr>
          <p:cNvPr name="TextBox 16" id="16"/>
          <p:cNvSpPr txBox="true"/>
          <p:nvPr/>
        </p:nvSpPr>
        <p:spPr>
          <a:xfrm rot="0">
            <a:off x="4343439" y="1153710"/>
            <a:ext cx="10471367" cy="800100"/>
          </a:xfrm>
          <a:prstGeom prst="rect">
            <a:avLst/>
          </a:prstGeom>
        </p:spPr>
        <p:txBody>
          <a:bodyPr anchor="t" rtlCol="false" tIns="0" lIns="0" bIns="0" rIns="0">
            <a:spAutoFit/>
          </a:bodyPr>
          <a:lstStyle/>
          <a:p>
            <a:pPr algn="ctr">
              <a:lnSpc>
                <a:spcPts val="5925"/>
              </a:lnSpc>
            </a:pPr>
            <a:r>
              <a:rPr lang="en-US" sz="4937" spc="24">
                <a:solidFill>
                  <a:srgbClr val="FFFFFF"/>
                </a:solidFill>
                <a:latin typeface="Poppins 2 Heavy"/>
              </a:rPr>
              <a:t>TEXTO</a:t>
            </a:r>
          </a:p>
        </p:txBody>
      </p:sp>
      <p:sp>
        <p:nvSpPr>
          <p:cNvPr name="Freeform 17" id="17"/>
          <p:cNvSpPr/>
          <p:nvPr/>
        </p:nvSpPr>
        <p:spPr>
          <a:xfrm flipH="false" flipV="false" rot="0">
            <a:off x="17046764" y="3182967"/>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12">
              <a:alphaModFix amt="47000"/>
              <a:extLst>
                <a:ext uri="{96DAC541-7B7A-43D3-8B79-37D633B846F1}">
                  <asvg:svgBlip xmlns:asvg="http://schemas.microsoft.com/office/drawing/2016/SVG/main" r:embed="rId13"/>
                </a:ext>
              </a:extLst>
            </a:blip>
            <a:stretch>
              <a:fillRect l="0" t="0" r="0" b="0"/>
            </a:stretch>
          </a:blipFill>
        </p:spPr>
      </p:sp>
      <p:grpSp>
        <p:nvGrpSpPr>
          <p:cNvPr name="Group 18" id="18"/>
          <p:cNvGrpSpPr/>
          <p:nvPr/>
        </p:nvGrpSpPr>
        <p:grpSpPr>
          <a:xfrm rot="0">
            <a:off x="6735492" y="4506446"/>
            <a:ext cx="4837579" cy="4837579"/>
            <a:chOff x="0" y="0"/>
            <a:chExt cx="6450106" cy="6450106"/>
          </a:xfrm>
        </p:grpSpPr>
        <p:sp>
          <p:nvSpPr>
            <p:cNvPr name="Freeform 19" id="19"/>
            <p:cNvSpPr/>
            <p:nvPr/>
          </p:nvSpPr>
          <p:spPr>
            <a:xfrm flipH="false" flipV="false" rot="0">
              <a:off x="0" y="0"/>
              <a:ext cx="6450106" cy="6450106"/>
            </a:xfrm>
            <a:custGeom>
              <a:avLst/>
              <a:gdLst/>
              <a:ahLst/>
              <a:cxnLst/>
              <a:rect r="r" b="b" t="t" l="l"/>
              <a:pathLst>
                <a:path h="6450106" w="6450106">
                  <a:moveTo>
                    <a:pt x="0" y="0"/>
                  </a:moveTo>
                  <a:lnTo>
                    <a:pt x="6450106" y="0"/>
                  </a:lnTo>
                  <a:lnTo>
                    <a:pt x="6450106" y="6450106"/>
                  </a:lnTo>
                  <a:lnTo>
                    <a:pt x="0" y="6450106"/>
                  </a:lnTo>
                  <a:lnTo>
                    <a:pt x="0" y="0"/>
                  </a:lnTo>
                  <a:close/>
                </a:path>
              </a:pathLst>
            </a:custGeom>
            <a:blipFill>
              <a:blip r:embed="rId8">
                <a:alphaModFix amt="12000"/>
                <a:extLst>
                  <a:ext uri="{96DAC541-7B7A-43D3-8B79-37D633B846F1}">
                    <asvg:svgBlip xmlns:asvg="http://schemas.microsoft.com/office/drawing/2016/SVG/main" r:embed="rId9"/>
                  </a:ext>
                </a:extLst>
              </a:blip>
              <a:stretch>
                <a:fillRect l="0" t="0" r="0" b="0"/>
              </a:stretch>
            </a:blipFill>
          </p:spPr>
        </p:sp>
        <p:grpSp>
          <p:nvGrpSpPr>
            <p:cNvPr name="Group 20" id="20"/>
            <p:cNvGrpSpPr>
              <a:grpSpLocks noChangeAspect="true"/>
            </p:cNvGrpSpPr>
            <p:nvPr/>
          </p:nvGrpSpPr>
          <p:grpSpPr>
            <a:xfrm rot="0">
              <a:off x="627529" y="663164"/>
              <a:ext cx="5123778" cy="5123778"/>
              <a:chOff x="0" y="0"/>
              <a:chExt cx="495300" cy="495300"/>
            </a:xfrm>
          </p:grpSpPr>
          <p:sp>
            <p:nvSpPr>
              <p:cNvPr name="Freeform 21" id="21"/>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E1E6"/>
              </a:solidFill>
            </p:spPr>
          </p:sp>
          <p:sp>
            <p:nvSpPr>
              <p:cNvPr name="Freeform 22" id="22"/>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4458BE"/>
              </a:solidFill>
            </p:spPr>
          </p:sp>
        </p:grpSp>
        <p:sp>
          <p:nvSpPr>
            <p:cNvPr name="Freeform 23" id="23"/>
            <p:cNvSpPr/>
            <p:nvPr/>
          </p:nvSpPr>
          <p:spPr>
            <a:xfrm flipH="false" flipV="false" rot="0">
              <a:off x="828227" y="863861"/>
              <a:ext cx="4722383" cy="4722383"/>
            </a:xfrm>
            <a:custGeom>
              <a:avLst/>
              <a:gdLst/>
              <a:ahLst/>
              <a:cxnLst/>
              <a:rect r="r" b="b" t="t" l="l"/>
              <a:pathLst>
                <a:path h="4722383" w="4722383">
                  <a:moveTo>
                    <a:pt x="0" y="0"/>
                  </a:moveTo>
                  <a:lnTo>
                    <a:pt x="4722383" y="0"/>
                  </a:lnTo>
                  <a:lnTo>
                    <a:pt x="4722383" y="4722383"/>
                  </a:lnTo>
                  <a:lnTo>
                    <a:pt x="0" y="472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24" id="24"/>
          <p:cNvSpPr txBox="true"/>
          <p:nvPr/>
        </p:nvSpPr>
        <p:spPr>
          <a:xfrm rot="0">
            <a:off x="7351002" y="6328123"/>
            <a:ext cx="3606559" cy="416347"/>
          </a:xfrm>
          <a:prstGeom prst="rect">
            <a:avLst/>
          </a:prstGeom>
        </p:spPr>
        <p:txBody>
          <a:bodyPr anchor="t" rtlCol="false" tIns="0" lIns="0" bIns="0" rIns="0">
            <a:spAutoFit/>
          </a:bodyPr>
          <a:lstStyle/>
          <a:p>
            <a:pPr algn="ctr">
              <a:lnSpc>
                <a:spcPts val="3146"/>
              </a:lnSpc>
            </a:pPr>
            <a:r>
              <a:rPr lang="en-US" sz="2666">
                <a:solidFill>
                  <a:srgbClr val="FFFFFF"/>
                </a:solidFill>
                <a:latin typeface="Poppins 2"/>
              </a:rPr>
              <a:t>Texto</a:t>
            </a:r>
          </a:p>
        </p:txBody>
      </p:sp>
      <p:grpSp>
        <p:nvGrpSpPr>
          <p:cNvPr name="Group 25" id="25"/>
          <p:cNvGrpSpPr/>
          <p:nvPr/>
        </p:nvGrpSpPr>
        <p:grpSpPr>
          <a:xfrm rot="0">
            <a:off x="12219466" y="4506446"/>
            <a:ext cx="4837579" cy="4837579"/>
            <a:chOff x="0" y="0"/>
            <a:chExt cx="6450106" cy="6450106"/>
          </a:xfrm>
        </p:grpSpPr>
        <p:sp>
          <p:nvSpPr>
            <p:cNvPr name="Freeform 26" id="26"/>
            <p:cNvSpPr/>
            <p:nvPr/>
          </p:nvSpPr>
          <p:spPr>
            <a:xfrm flipH="false" flipV="false" rot="0">
              <a:off x="0" y="0"/>
              <a:ext cx="6450106" cy="6450106"/>
            </a:xfrm>
            <a:custGeom>
              <a:avLst/>
              <a:gdLst/>
              <a:ahLst/>
              <a:cxnLst/>
              <a:rect r="r" b="b" t="t" l="l"/>
              <a:pathLst>
                <a:path h="6450106" w="6450106">
                  <a:moveTo>
                    <a:pt x="0" y="0"/>
                  </a:moveTo>
                  <a:lnTo>
                    <a:pt x="6450106" y="0"/>
                  </a:lnTo>
                  <a:lnTo>
                    <a:pt x="6450106" y="6450106"/>
                  </a:lnTo>
                  <a:lnTo>
                    <a:pt x="0" y="6450106"/>
                  </a:lnTo>
                  <a:lnTo>
                    <a:pt x="0" y="0"/>
                  </a:lnTo>
                  <a:close/>
                </a:path>
              </a:pathLst>
            </a:custGeom>
            <a:blipFill>
              <a:blip r:embed="rId8">
                <a:alphaModFix amt="12000"/>
                <a:extLst>
                  <a:ext uri="{96DAC541-7B7A-43D3-8B79-37D633B846F1}">
                    <asvg:svgBlip xmlns:asvg="http://schemas.microsoft.com/office/drawing/2016/SVG/main" r:embed="rId9"/>
                  </a:ext>
                </a:extLst>
              </a:blip>
              <a:stretch>
                <a:fillRect l="0" t="0" r="0" b="0"/>
              </a:stretch>
            </a:blipFill>
          </p:spPr>
        </p:sp>
        <p:grpSp>
          <p:nvGrpSpPr>
            <p:cNvPr name="Group 27" id="27"/>
            <p:cNvGrpSpPr>
              <a:grpSpLocks noChangeAspect="true"/>
            </p:cNvGrpSpPr>
            <p:nvPr/>
          </p:nvGrpSpPr>
          <p:grpSpPr>
            <a:xfrm rot="0">
              <a:off x="627529" y="663164"/>
              <a:ext cx="5123778" cy="5123778"/>
              <a:chOff x="0" y="0"/>
              <a:chExt cx="495300" cy="495300"/>
            </a:xfrm>
          </p:grpSpPr>
          <p:sp>
            <p:nvSpPr>
              <p:cNvPr name="Freeform 28" id="28"/>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E1E6"/>
              </a:solidFill>
            </p:spPr>
          </p:sp>
          <p:sp>
            <p:nvSpPr>
              <p:cNvPr name="Freeform 29" id="29"/>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4458BE"/>
              </a:solidFill>
            </p:spPr>
          </p:sp>
        </p:grpSp>
        <p:sp>
          <p:nvSpPr>
            <p:cNvPr name="Freeform 30" id="30"/>
            <p:cNvSpPr/>
            <p:nvPr/>
          </p:nvSpPr>
          <p:spPr>
            <a:xfrm flipH="false" flipV="false" rot="0">
              <a:off x="828227" y="863861"/>
              <a:ext cx="4722383" cy="4722383"/>
            </a:xfrm>
            <a:custGeom>
              <a:avLst/>
              <a:gdLst/>
              <a:ahLst/>
              <a:cxnLst/>
              <a:rect r="r" b="b" t="t" l="l"/>
              <a:pathLst>
                <a:path h="4722383" w="4722383">
                  <a:moveTo>
                    <a:pt x="0" y="0"/>
                  </a:moveTo>
                  <a:lnTo>
                    <a:pt x="4722383" y="0"/>
                  </a:lnTo>
                  <a:lnTo>
                    <a:pt x="4722383" y="4722383"/>
                  </a:lnTo>
                  <a:lnTo>
                    <a:pt x="0" y="472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31" id="31"/>
          <p:cNvSpPr txBox="true"/>
          <p:nvPr/>
        </p:nvSpPr>
        <p:spPr>
          <a:xfrm rot="0">
            <a:off x="12818792" y="6328123"/>
            <a:ext cx="3638926" cy="416347"/>
          </a:xfrm>
          <a:prstGeom prst="rect">
            <a:avLst/>
          </a:prstGeom>
        </p:spPr>
        <p:txBody>
          <a:bodyPr anchor="t" rtlCol="false" tIns="0" lIns="0" bIns="0" rIns="0">
            <a:spAutoFit/>
          </a:bodyPr>
          <a:lstStyle/>
          <a:p>
            <a:pPr algn="ctr">
              <a:lnSpc>
                <a:spcPts val="3146"/>
              </a:lnSpc>
            </a:pPr>
            <a:r>
              <a:rPr lang="en-US" sz="2666">
                <a:solidFill>
                  <a:srgbClr val="FFFFFF"/>
                </a:solidFill>
                <a:latin typeface="Poppins 2"/>
              </a:rPr>
              <a:t>Texto</a:t>
            </a:r>
          </a:p>
        </p:txBody>
      </p:sp>
      <p:sp>
        <p:nvSpPr>
          <p:cNvPr name="TextBox 32" id="32"/>
          <p:cNvSpPr txBox="true"/>
          <p:nvPr/>
        </p:nvSpPr>
        <p:spPr>
          <a:xfrm rot="0">
            <a:off x="5122275" y="2616547"/>
            <a:ext cx="8306586" cy="557911"/>
          </a:xfrm>
          <a:prstGeom prst="rect">
            <a:avLst/>
          </a:prstGeom>
        </p:spPr>
        <p:txBody>
          <a:bodyPr anchor="t" rtlCol="false" tIns="0" lIns="0" bIns="0" rIns="0">
            <a:spAutoFit/>
          </a:bodyPr>
          <a:lstStyle/>
          <a:p>
            <a:pPr algn="ctr">
              <a:lnSpc>
                <a:spcPts val="4424"/>
              </a:lnSpc>
            </a:pPr>
            <a:r>
              <a:rPr lang="en-US" sz="3160">
                <a:solidFill>
                  <a:srgbClr val="FFFFFF"/>
                </a:solidFill>
                <a:latin typeface="Poppins 2"/>
              </a:rPr>
              <a:t>Texto</a:t>
            </a:r>
          </a:p>
        </p:txBody>
      </p:sp>
      <p:sp>
        <p:nvSpPr>
          <p:cNvPr name="TextBox 33" id="33"/>
          <p:cNvSpPr txBox="true"/>
          <p:nvPr/>
        </p:nvSpPr>
        <p:spPr>
          <a:xfrm rot="0">
            <a:off x="6402627" y="3325416"/>
            <a:ext cx="5745882" cy="461747"/>
          </a:xfrm>
          <a:prstGeom prst="rect">
            <a:avLst/>
          </a:prstGeom>
        </p:spPr>
        <p:txBody>
          <a:bodyPr anchor="t" rtlCol="false" tIns="0" lIns="0" bIns="0" rIns="0">
            <a:spAutoFit/>
          </a:bodyPr>
          <a:lstStyle/>
          <a:p>
            <a:pPr algn="ctr">
              <a:lnSpc>
                <a:spcPts val="3381"/>
              </a:lnSpc>
              <a:spcBef>
                <a:spcPct val="0"/>
              </a:spcBef>
            </a:pPr>
            <a:r>
              <a:rPr lang="en-US" sz="3160">
                <a:solidFill>
                  <a:srgbClr val="FFFFFF"/>
                </a:solidFill>
                <a:latin typeface="Poppins 2"/>
              </a:rPr>
              <a:t>Texto</a:t>
            </a:r>
          </a:p>
        </p:txBody>
      </p:sp>
      <p:sp>
        <p:nvSpPr>
          <p:cNvPr name="Freeform 34" id="34"/>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4"/>
            <a:stretch>
              <a:fillRect l="0" t="0" r="0" b="0"/>
            </a:stretch>
          </a:blipFill>
        </p:spPr>
      </p:sp>
    </p:spTree>
  </p:cSld>
  <p:clrMapOvr>
    <a:masterClrMapping/>
  </p:clrMapOvr>
  <p:transition spd="med">
    <p:fade/>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056D"/>
        </a:solidFill>
      </p:bgPr>
    </p:bg>
    <p:spTree>
      <p:nvGrpSpPr>
        <p:cNvPr id="1" name=""/>
        <p:cNvGrpSpPr/>
        <p:nvPr/>
      </p:nvGrpSpPr>
      <p:grpSpPr>
        <a:xfrm>
          <a:off x="0" y="0"/>
          <a:ext cx="0" cy="0"/>
          <a:chOff x="0" y="0"/>
          <a:chExt cx="0" cy="0"/>
        </a:xfrm>
      </p:grpSpPr>
      <p:grpSp>
        <p:nvGrpSpPr>
          <p:cNvPr name="Group 2" id="2"/>
          <p:cNvGrpSpPr/>
          <p:nvPr/>
        </p:nvGrpSpPr>
        <p:grpSpPr>
          <a:xfrm rot="0">
            <a:off x="-160692" y="-90502"/>
            <a:ext cx="18593584" cy="10471968"/>
            <a:chOff x="0" y="0"/>
            <a:chExt cx="3398222" cy="1913890"/>
          </a:xfrm>
        </p:grpSpPr>
        <p:sp>
          <p:nvSpPr>
            <p:cNvPr name="Freeform 3" id="3"/>
            <p:cNvSpPr/>
            <p:nvPr/>
          </p:nvSpPr>
          <p:spPr>
            <a:xfrm flipH="false" flipV="false" rot="0">
              <a:off x="0" y="0"/>
              <a:ext cx="3398222" cy="1913890"/>
            </a:xfrm>
            <a:custGeom>
              <a:avLst/>
              <a:gdLst/>
              <a:ahLst/>
              <a:cxnLst/>
              <a:rect r="r" b="b" t="t" l="l"/>
              <a:pathLst>
                <a:path h="1913890" w="3398222">
                  <a:moveTo>
                    <a:pt x="0" y="0"/>
                  </a:moveTo>
                  <a:lnTo>
                    <a:pt x="3398222" y="0"/>
                  </a:lnTo>
                  <a:lnTo>
                    <a:pt x="3398222" y="1913890"/>
                  </a:lnTo>
                  <a:lnTo>
                    <a:pt x="0" y="1913890"/>
                  </a:lnTo>
                  <a:close/>
                </a:path>
              </a:pathLst>
            </a:custGeom>
            <a:solidFill>
              <a:srgbClr val="282970">
                <a:alpha val="48627"/>
              </a:srgbClr>
            </a:solidFill>
          </p:spPr>
        </p:sp>
      </p:grpSp>
      <p:sp>
        <p:nvSpPr>
          <p:cNvPr name="Freeform 4" id="4"/>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9869556">
            <a:off x="14431083" y="6569611"/>
            <a:ext cx="6482297" cy="6762426"/>
            <a:chOff x="0" y="0"/>
            <a:chExt cx="8643063" cy="9016568"/>
          </a:xfrm>
        </p:grpSpPr>
        <p:sp>
          <p:nvSpPr>
            <p:cNvPr name="Freeform 6" id="6"/>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0087911" y="-4008763"/>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alphaModFix amt="47000"/>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10401439" y="2011604"/>
            <a:ext cx="6857861" cy="638175"/>
          </a:xfrm>
          <a:prstGeom prst="rect">
            <a:avLst/>
          </a:prstGeom>
        </p:spPr>
        <p:txBody>
          <a:bodyPr anchor="t" rtlCol="false" tIns="0" lIns="0" bIns="0" rIns="0">
            <a:spAutoFit/>
          </a:bodyPr>
          <a:lstStyle/>
          <a:p>
            <a:pPr algn="ctr">
              <a:lnSpc>
                <a:spcPts val="4739"/>
              </a:lnSpc>
            </a:pPr>
            <a:r>
              <a:rPr lang="en-US" sz="3949">
                <a:solidFill>
                  <a:srgbClr val="FFFFFF"/>
                </a:solidFill>
                <a:latin typeface="Poppins 2"/>
              </a:rPr>
              <a:t>Texto</a:t>
            </a:r>
          </a:p>
        </p:txBody>
      </p:sp>
      <p:grpSp>
        <p:nvGrpSpPr>
          <p:cNvPr name="Group 10" id="10"/>
          <p:cNvGrpSpPr/>
          <p:nvPr/>
        </p:nvGrpSpPr>
        <p:grpSpPr>
          <a:xfrm rot="0">
            <a:off x="211000" y="-48746"/>
            <a:ext cx="10384491" cy="10384491"/>
            <a:chOff x="0" y="0"/>
            <a:chExt cx="13845988" cy="13845988"/>
          </a:xfrm>
        </p:grpSpPr>
        <p:sp>
          <p:nvSpPr>
            <p:cNvPr name="Freeform 11" id="11"/>
            <p:cNvSpPr/>
            <p:nvPr/>
          </p:nvSpPr>
          <p:spPr>
            <a:xfrm flipH="false" flipV="false" rot="0">
              <a:off x="0" y="0"/>
              <a:ext cx="13845988" cy="13845988"/>
            </a:xfrm>
            <a:custGeom>
              <a:avLst/>
              <a:gdLst/>
              <a:ahLst/>
              <a:cxnLst/>
              <a:rect r="r" b="b" t="t" l="l"/>
              <a:pathLst>
                <a:path h="13845988" w="13845988">
                  <a:moveTo>
                    <a:pt x="0" y="0"/>
                  </a:moveTo>
                  <a:lnTo>
                    <a:pt x="13845988" y="0"/>
                  </a:lnTo>
                  <a:lnTo>
                    <a:pt x="13845988" y="13845988"/>
                  </a:lnTo>
                  <a:lnTo>
                    <a:pt x="0" y="13845988"/>
                  </a:lnTo>
                  <a:lnTo>
                    <a:pt x="0" y="0"/>
                  </a:lnTo>
                  <a:close/>
                </a:path>
              </a:pathLst>
            </a:custGeom>
            <a:blipFill>
              <a:blip r:embed="rId10">
                <a:alphaModFix amt="1200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738382" y="738382"/>
              <a:ext cx="12369224" cy="12369224"/>
            </a:xfrm>
            <a:custGeom>
              <a:avLst/>
              <a:gdLst/>
              <a:ahLst/>
              <a:cxnLst/>
              <a:rect r="r" b="b" t="t" l="l"/>
              <a:pathLst>
                <a:path h="12369224" w="12369224">
                  <a:moveTo>
                    <a:pt x="0" y="0"/>
                  </a:moveTo>
                  <a:lnTo>
                    <a:pt x="12369224" y="0"/>
                  </a:lnTo>
                  <a:lnTo>
                    <a:pt x="12369224" y="12369224"/>
                  </a:lnTo>
                  <a:lnTo>
                    <a:pt x="0" y="1236922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grpSp>
        <p:nvGrpSpPr>
          <p:cNvPr name="Group 13" id="13"/>
          <p:cNvGrpSpPr>
            <a:grpSpLocks noChangeAspect="true"/>
          </p:cNvGrpSpPr>
          <p:nvPr/>
        </p:nvGrpSpPr>
        <p:grpSpPr>
          <a:xfrm rot="0">
            <a:off x="93255" y="-164510"/>
            <a:ext cx="10619983" cy="10619983"/>
            <a:chOff x="0" y="0"/>
            <a:chExt cx="6350000" cy="6350000"/>
          </a:xfrm>
        </p:grpSpPr>
        <p:sp>
          <p:nvSpPr>
            <p:cNvPr name="Freeform 14" id="14"/>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14"/>
              <a:stretch>
                <a:fillRect l="-38689" t="0" r="-38689" b="0"/>
              </a:stretch>
            </a:blipFill>
          </p:spPr>
        </p:sp>
      </p:grpSp>
      <p:sp>
        <p:nvSpPr>
          <p:cNvPr name="TextBox 15" id="15"/>
          <p:cNvSpPr txBox="true"/>
          <p:nvPr/>
        </p:nvSpPr>
        <p:spPr>
          <a:xfrm rot="0">
            <a:off x="10962715" y="2864816"/>
            <a:ext cx="6296585" cy="495776"/>
          </a:xfrm>
          <a:prstGeom prst="rect">
            <a:avLst/>
          </a:prstGeom>
        </p:spPr>
        <p:txBody>
          <a:bodyPr anchor="t" rtlCol="false" tIns="0" lIns="0" bIns="0" rIns="0">
            <a:spAutoFit/>
          </a:bodyPr>
          <a:lstStyle/>
          <a:p>
            <a:pPr>
              <a:lnSpc>
                <a:spcPts val="3851"/>
              </a:lnSpc>
            </a:pPr>
            <a:r>
              <a:rPr lang="en-US" sz="2962">
                <a:solidFill>
                  <a:srgbClr val="FFFFFF"/>
                </a:solidFill>
                <a:latin typeface="Poppins 2"/>
              </a:rPr>
              <a:t>Texto</a:t>
            </a:r>
          </a:p>
        </p:txBody>
      </p:sp>
      <p:sp>
        <p:nvSpPr>
          <p:cNvPr name="Freeform 16" id="16"/>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5"/>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4458BE"/>
        </a:solidFill>
      </p:bgPr>
    </p:bg>
    <p:spTree>
      <p:nvGrpSpPr>
        <p:cNvPr id="1" name=""/>
        <p:cNvGrpSpPr/>
        <p:nvPr/>
      </p:nvGrpSpPr>
      <p:grpSpPr>
        <a:xfrm>
          <a:off x="0" y="0"/>
          <a:ext cx="0" cy="0"/>
          <a:chOff x="0" y="0"/>
          <a:chExt cx="0" cy="0"/>
        </a:xfrm>
      </p:grpSpPr>
      <p:grpSp>
        <p:nvGrpSpPr>
          <p:cNvPr name="Group 2" id="2"/>
          <p:cNvGrpSpPr/>
          <p:nvPr/>
        </p:nvGrpSpPr>
        <p:grpSpPr>
          <a:xfrm rot="0">
            <a:off x="-160692" y="-90502"/>
            <a:ext cx="18593584" cy="10471968"/>
            <a:chOff x="0" y="0"/>
            <a:chExt cx="3398222" cy="1913890"/>
          </a:xfrm>
        </p:grpSpPr>
        <p:sp>
          <p:nvSpPr>
            <p:cNvPr name="Freeform 3" id="3"/>
            <p:cNvSpPr/>
            <p:nvPr/>
          </p:nvSpPr>
          <p:spPr>
            <a:xfrm flipH="false" flipV="false" rot="0">
              <a:off x="0" y="0"/>
              <a:ext cx="3398222" cy="1913890"/>
            </a:xfrm>
            <a:custGeom>
              <a:avLst/>
              <a:gdLst/>
              <a:ahLst/>
              <a:cxnLst/>
              <a:rect r="r" b="b" t="t" l="l"/>
              <a:pathLst>
                <a:path h="1913890" w="3398222">
                  <a:moveTo>
                    <a:pt x="0" y="0"/>
                  </a:moveTo>
                  <a:lnTo>
                    <a:pt x="3398222" y="0"/>
                  </a:lnTo>
                  <a:lnTo>
                    <a:pt x="3398222" y="1913890"/>
                  </a:lnTo>
                  <a:lnTo>
                    <a:pt x="0" y="1913890"/>
                  </a:lnTo>
                  <a:close/>
                </a:path>
              </a:pathLst>
            </a:custGeom>
            <a:solidFill>
              <a:srgbClr val="14056D">
                <a:alpha val="48627"/>
              </a:srgbClr>
            </a:solidFill>
          </p:spPr>
        </p:sp>
      </p:grpSp>
      <p:sp>
        <p:nvSpPr>
          <p:cNvPr name="Freeform 4" id="4"/>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7981351" y="9071880"/>
            <a:ext cx="322051" cy="1215120"/>
            <a:chOff x="0" y="0"/>
            <a:chExt cx="200092" cy="754960"/>
          </a:xfrm>
        </p:grpSpPr>
        <p:sp>
          <p:nvSpPr>
            <p:cNvPr name="Freeform 6" id="6"/>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FFFFFF"/>
            </a:solidFill>
          </p:spPr>
        </p:sp>
      </p:grpSp>
      <p:sp>
        <p:nvSpPr>
          <p:cNvPr name="Freeform 7" id="7"/>
          <p:cNvSpPr/>
          <p:nvPr/>
        </p:nvSpPr>
        <p:spPr>
          <a:xfrm flipH="false" flipV="false" rot="0">
            <a:off x="17046764" y="3182967"/>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4">
              <a:alphaModFix amt="47000"/>
              <a:extLst>
                <a:ext uri="{96DAC541-7B7A-43D3-8B79-37D633B846F1}">
                  <asvg:svgBlip xmlns:asvg="http://schemas.microsoft.com/office/drawing/2016/SVG/main" r:embed="rId5"/>
                </a:ext>
              </a:extLst>
            </a:blip>
            <a:stretch>
              <a:fillRect l="0" t="0" r="0" b="0"/>
            </a:stretch>
          </a:blipFill>
        </p:spPr>
      </p:sp>
      <p:grpSp>
        <p:nvGrpSpPr>
          <p:cNvPr name="Group 8" id="8"/>
          <p:cNvGrpSpPr/>
          <p:nvPr/>
        </p:nvGrpSpPr>
        <p:grpSpPr>
          <a:xfrm rot="0">
            <a:off x="2809450" y="4856619"/>
            <a:ext cx="3462997" cy="4050376"/>
            <a:chOff x="0" y="0"/>
            <a:chExt cx="1476977" cy="1727496"/>
          </a:xfrm>
        </p:grpSpPr>
        <p:sp>
          <p:nvSpPr>
            <p:cNvPr name="Freeform 9" id="9"/>
            <p:cNvSpPr/>
            <p:nvPr/>
          </p:nvSpPr>
          <p:spPr>
            <a:xfrm flipH="false" flipV="false" rot="0">
              <a:off x="0" y="0"/>
              <a:ext cx="1476977" cy="1727496"/>
            </a:xfrm>
            <a:custGeom>
              <a:avLst/>
              <a:gdLst/>
              <a:ahLst/>
              <a:cxnLst/>
              <a:rect r="r" b="b" t="t" l="l"/>
              <a:pathLst>
                <a:path h="1727496" w="1476977">
                  <a:moveTo>
                    <a:pt x="1352517" y="1727496"/>
                  </a:moveTo>
                  <a:lnTo>
                    <a:pt x="124460" y="1727496"/>
                  </a:lnTo>
                  <a:cubicBezTo>
                    <a:pt x="55880" y="1727496"/>
                    <a:pt x="0" y="1671616"/>
                    <a:pt x="0" y="1603036"/>
                  </a:cubicBezTo>
                  <a:lnTo>
                    <a:pt x="0" y="124460"/>
                  </a:lnTo>
                  <a:cubicBezTo>
                    <a:pt x="0" y="55880"/>
                    <a:pt x="55880" y="0"/>
                    <a:pt x="124460" y="0"/>
                  </a:cubicBezTo>
                  <a:lnTo>
                    <a:pt x="1352517" y="0"/>
                  </a:lnTo>
                  <a:cubicBezTo>
                    <a:pt x="1421097" y="0"/>
                    <a:pt x="1476977" y="55880"/>
                    <a:pt x="1476977" y="124460"/>
                  </a:cubicBezTo>
                  <a:lnTo>
                    <a:pt x="1476977" y="1603036"/>
                  </a:lnTo>
                  <a:cubicBezTo>
                    <a:pt x="1476977" y="1671616"/>
                    <a:pt x="1421097" y="1727496"/>
                    <a:pt x="1352517" y="1727496"/>
                  </a:cubicBezTo>
                  <a:close/>
                </a:path>
              </a:pathLst>
            </a:custGeom>
            <a:solidFill>
              <a:srgbClr val="FFFFFF"/>
            </a:solidFill>
          </p:spPr>
        </p:sp>
      </p:grpSp>
      <p:grpSp>
        <p:nvGrpSpPr>
          <p:cNvPr name="Group 10" id="10"/>
          <p:cNvGrpSpPr/>
          <p:nvPr/>
        </p:nvGrpSpPr>
        <p:grpSpPr>
          <a:xfrm rot="0">
            <a:off x="3924252" y="4363599"/>
            <a:ext cx="1229469" cy="1229469"/>
            <a:chOff x="0" y="0"/>
            <a:chExt cx="1639292" cy="1639292"/>
          </a:xfrm>
        </p:grpSpPr>
        <p:grpSp>
          <p:nvGrpSpPr>
            <p:cNvPr name="Group 11" id="11"/>
            <p:cNvGrpSpPr/>
            <p:nvPr/>
          </p:nvGrpSpPr>
          <p:grpSpPr>
            <a:xfrm rot="0">
              <a:off x="0" y="0"/>
              <a:ext cx="1639292" cy="1639292"/>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4056D"/>
              </a:solidFill>
            </p:spPr>
          </p:sp>
        </p:grpSp>
        <p:sp>
          <p:nvSpPr>
            <p:cNvPr name="Freeform 13" id="13"/>
            <p:cNvSpPr/>
            <p:nvPr/>
          </p:nvSpPr>
          <p:spPr>
            <a:xfrm flipH="false" flipV="false" rot="0">
              <a:off x="285198" y="272812"/>
              <a:ext cx="1074128" cy="1068269"/>
            </a:xfrm>
            <a:custGeom>
              <a:avLst/>
              <a:gdLst/>
              <a:ahLst/>
              <a:cxnLst/>
              <a:rect r="r" b="b" t="t" l="l"/>
              <a:pathLst>
                <a:path h="1068269" w="1074128">
                  <a:moveTo>
                    <a:pt x="0" y="0"/>
                  </a:moveTo>
                  <a:lnTo>
                    <a:pt x="1074128" y="0"/>
                  </a:lnTo>
                  <a:lnTo>
                    <a:pt x="1074128" y="1068269"/>
                  </a:lnTo>
                  <a:lnTo>
                    <a:pt x="0" y="10682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TextBox 14" id="14"/>
          <p:cNvSpPr txBox="true"/>
          <p:nvPr/>
        </p:nvSpPr>
        <p:spPr>
          <a:xfrm rot="0">
            <a:off x="3924252" y="1838111"/>
            <a:ext cx="10814256" cy="800100"/>
          </a:xfrm>
          <a:prstGeom prst="rect">
            <a:avLst/>
          </a:prstGeom>
        </p:spPr>
        <p:txBody>
          <a:bodyPr anchor="t" rtlCol="false" tIns="0" lIns="0" bIns="0" rIns="0">
            <a:spAutoFit/>
          </a:bodyPr>
          <a:lstStyle/>
          <a:p>
            <a:pPr algn="ctr">
              <a:lnSpc>
                <a:spcPts val="5925"/>
              </a:lnSpc>
            </a:pPr>
            <a:r>
              <a:rPr lang="en-US" sz="4937" spc="24">
                <a:solidFill>
                  <a:srgbClr val="FFFFFF"/>
                </a:solidFill>
                <a:latin typeface="Poppins 2 Heavy"/>
              </a:rPr>
              <a:t>TEXTO</a:t>
            </a:r>
          </a:p>
        </p:txBody>
      </p:sp>
      <p:sp>
        <p:nvSpPr>
          <p:cNvPr name="TextBox 15" id="15"/>
          <p:cNvSpPr txBox="true"/>
          <p:nvPr/>
        </p:nvSpPr>
        <p:spPr>
          <a:xfrm rot="0">
            <a:off x="1220674" y="2895386"/>
            <a:ext cx="16614882" cy="490014"/>
          </a:xfrm>
          <a:prstGeom prst="rect">
            <a:avLst/>
          </a:prstGeom>
        </p:spPr>
        <p:txBody>
          <a:bodyPr anchor="t" rtlCol="false" tIns="0" lIns="0" bIns="0" rIns="0">
            <a:spAutoFit/>
          </a:bodyPr>
          <a:lstStyle/>
          <a:p>
            <a:pPr algn="ctr">
              <a:lnSpc>
                <a:spcPts val="3821"/>
              </a:lnSpc>
            </a:pPr>
            <a:r>
              <a:rPr lang="en-US" sz="2962">
                <a:solidFill>
                  <a:srgbClr val="FFFFFF"/>
                </a:solidFill>
                <a:latin typeface="Poppins 2"/>
              </a:rPr>
              <a:t>Texto</a:t>
            </a:r>
          </a:p>
        </p:txBody>
      </p:sp>
      <p:grpSp>
        <p:nvGrpSpPr>
          <p:cNvPr name="Group 16" id="16"/>
          <p:cNvGrpSpPr/>
          <p:nvPr/>
        </p:nvGrpSpPr>
        <p:grpSpPr>
          <a:xfrm rot="0">
            <a:off x="7412625" y="4856619"/>
            <a:ext cx="3462997" cy="4050376"/>
            <a:chOff x="0" y="0"/>
            <a:chExt cx="1476977" cy="1727496"/>
          </a:xfrm>
        </p:grpSpPr>
        <p:sp>
          <p:nvSpPr>
            <p:cNvPr name="Freeform 17" id="17"/>
            <p:cNvSpPr/>
            <p:nvPr/>
          </p:nvSpPr>
          <p:spPr>
            <a:xfrm flipH="false" flipV="false" rot="0">
              <a:off x="0" y="0"/>
              <a:ext cx="1476977" cy="1727496"/>
            </a:xfrm>
            <a:custGeom>
              <a:avLst/>
              <a:gdLst/>
              <a:ahLst/>
              <a:cxnLst/>
              <a:rect r="r" b="b" t="t" l="l"/>
              <a:pathLst>
                <a:path h="1727496" w="1476977">
                  <a:moveTo>
                    <a:pt x="1352517" y="1727496"/>
                  </a:moveTo>
                  <a:lnTo>
                    <a:pt x="124460" y="1727496"/>
                  </a:lnTo>
                  <a:cubicBezTo>
                    <a:pt x="55880" y="1727496"/>
                    <a:pt x="0" y="1671616"/>
                    <a:pt x="0" y="1603036"/>
                  </a:cubicBezTo>
                  <a:lnTo>
                    <a:pt x="0" y="124460"/>
                  </a:lnTo>
                  <a:cubicBezTo>
                    <a:pt x="0" y="55880"/>
                    <a:pt x="55880" y="0"/>
                    <a:pt x="124460" y="0"/>
                  </a:cubicBezTo>
                  <a:lnTo>
                    <a:pt x="1352517" y="0"/>
                  </a:lnTo>
                  <a:cubicBezTo>
                    <a:pt x="1421097" y="0"/>
                    <a:pt x="1476977" y="55880"/>
                    <a:pt x="1476977" y="124460"/>
                  </a:cubicBezTo>
                  <a:lnTo>
                    <a:pt x="1476977" y="1603036"/>
                  </a:lnTo>
                  <a:cubicBezTo>
                    <a:pt x="1476977" y="1671616"/>
                    <a:pt x="1421097" y="1727496"/>
                    <a:pt x="1352517" y="1727496"/>
                  </a:cubicBezTo>
                  <a:close/>
                </a:path>
              </a:pathLst>
            </a:custGeom>
            <a:solidFill>
              <a:srgbClr val="FFFFFF"/>
            </a:solidFill>
          </p:spPr>
        </p:sp>
      </p:grpSp>
      <p:grpSp>
        <p:nvGrpSpPr>
          <p:cNvPr name="Group 18" id="18"/>
          <p:cNvGrpSpPr/>
          <p:nvPr/>
        </p:nvGrpSpPr>
        <p:grpSpPr>
          <a:xfrm rot="0">
            <a:off x="8529389" y="4363599"/>
            <a:ext cx="1229469" cy="1229469"/>
            <a:chOff x="0" y="0"/>
            <a:chExt cx="1639292" cy="1639292"/>
          </a:xfrm>
        </p:grpSpPr>
        <p:grpSp>
          <p:nvGrpSpPr>
            <p:cNvPr name="Group 19" id="19"/>
            <p:cNvGrpSpPr/>
            <p:nvPr/>
          </p:nvGrpSpPr>
          <p:grpSpPr>
            <a:xfrm rot="0">
              <a:off x="0" y="0"/>
              <a:ext cx="1639292" cy="1639292"/>
              <a:chOff x="0" y="0"/>
              <a:chExt cx="6350000" cy="6350000"/>
            </a:xfrm>
          </p:grpSpPr>
          <p:sp>
            <p:nvSpPr>
              <p:cNvPr name="Freeform 20" id="2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4056D"/>
              </a:solidFill>
            </p:spPr>
          </p:sp>
        </p:grpSp>
        <p:sp>
          <p:nvSpPr>
            <p:cNvPr name="Freeform 21" id="21"/>
            <p:cNvSpPr/>
            <p:nvPr/>
          </p:nvSpPr>
          <p:spPr>
            <a:xfrm flipH="false" flipV="false" rot="0">
              <a:off x="317531" y="384548"/>
              <a:ext cx="1009463" cy="981932"/>
            </a:xfrm>
            <a:custGeom>
              <a:avLst/>
              <a:gdLst/>
              <a:ahLst/>
              <a:cxnLst/>
              <a:rect r="r" b="b" t="t" l="l"/>
              <a:pathLst>
                <a:path h="981932" w="1009463">
                  <a:moveTo>
                    <a:pt x="0" y="0"/>
                  </a:moveTo>
                  <a:lnTo>
                    <a:pt x="1009463" y="0"/>
                  </a:lnTo>
                  <a:lnTo>
                    <a:pt x="1009463" y="981933"/>
                  </a:lnTo>
                  <a:lnTo>
                    <a:pt x="0" y="98193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grpSp>
        <p:nvGrpSpPr>
          <p:cNvPr name="Group 22" id="22"/>
          <p:cNvGrpSpPr/>
          <p:nvPr/>
        </p:nvGrpSpPr>
        <p:grpSpPr>
          <a:xfrm rot="0">
            <a:off x="11982663" y="4856619"/>
            <a:ext cx="3462997" cy="4050376"/>
            <a:chOff x="0" y="0"/>
            <a:chExt cx="1476977" cy="1727496"/>
          </a:xfrm>
        </p:grpSpPr>
        <p:sp>
          <p:nvSpPr>
            <p:cNvPr name="Freeform 23" id="23"/>
            <p:cNvSpPr/>
            <p:nvPr/>
          </p:nvSpPr>
          <p:spPr>
            <a:xfrm flipH="false" flipV="false" rot="0">
              <a:off x="0" y="0"/>
              <a:ext cx="1476977" cy="1727496"/>
            </a:xfrm>
            <a:custGeom>
              <a:avLst/>
              <a:gdLst/>
              <a:ahLst/>
              <a:cxnLst/>
              <a:rect r="r" b="b" t="t" l="l"/>
              <a:pathLst>
                <a:path h="1727496" w="1476977">
                  <a:moveTo>
                    <a:pt x="1352517" y="1727496"/>
                  </a:moveTo>
                  <a:lnTo>
                    <a:pt x="124460" y="1727496"/>
                  </a:lnTo>
                  <a:cubicBezTo>
                    <a:pt x="55880" y="1727496"/>
                    <a:pt x="0" y="1671616"/>
                    <a:pt x="0" y="1603036"/>
                  </a:cubicBezTo>
                  <a:lnTo>
                    <a:pt x="0" y="124460"/>
                  </a:lnTo>
                  <a:cubicBezTo>
                    <a:pt x="0" y="55880"/>
                    <a:pt x="55880" y="0"/>
                    <a:pt x="124460" y="0"/>
                  </a:cubicBezTo>
                  <a:lnTo>
                    <a:pt x="1352517" y="0"/>
                  </a:lnTo>
                  <a:cubicBezTo>
                    <a:pt x="1421097" y="0"/>
                    <a:pt x="1476977" y="55880"/>
                    <a:pt x="1476977" y="124460"/>
                  </a:cubicBezTo>
                  <a:lnTo>
                    <a:pt x="1476977" y="1603036"/>
                  </a:lnTo>
                  <a:cubicBezTo>
                    <a:pt x="1476977" y="1671616"/>
                    <a:pt x="1421097" y="1727496"/>
                    <a:pt x="1352517" y="1727496"/>
                  </a:cubicBezTo>
                  <a:close/>
                </a:path>
              </a:pathLst>
            </a:custGeom>
            <a:solidFill>
              <a:srgbClr val="FFFFFF"/>
            </a:solidFill>
          </p:spPr>
        </p:sp>
      </p:grpSp>
      <p:grpSp>
        <p:nvGrpSpPr>
          <p:cNvPr name="Group 24" id="24"/>
          <p:cNvGrpSpPr/>
          <p:nvPr/>
        </p:nvGrpSpPr>
        <p:grpSpPr>
          <a:xfrm rot="0">
            <a:off x="13099427" y="4363599"/>
            <a:ext cx="1229469" cy="1229469"/>
            <a:chOff x="0" y="0"/>
            <a:chExt cx="1639292" cy="1639292"/>
          </a:xfrm>
        </p:grpSpPr>
        <p:grpSp>
          <p:nvGrpSpPr>
            <p:cNvPr name="Group 25" id="25"/>
            <p:cNvGrpSpPr/>
            <p:nvPr/>
          </p:nvGrpSpPr>
          <p:grpSpPr>
            <a:xfrm rot="0">
              <a:off x="0" y="0"/>
              <a:ext cx="1639292" cy="1639292"/>
              <a:chOff x="0" y="0"/>
              <a:chExt cx="6350000" cy="6350000"/>
            </a:xfrm>
          </p:grpSpPr>
          <p:sp>
            <p:nvSpPr>
              <p:cNvPr name="Freeform 26" id="2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4056D"/>
              </a:solidFill>
            </p:spPr>
          </p:sp>
        </p:grpSp>
        <p:sp>
          <p:nvSpPr>
            <p:cNvPr name="Freeform 27" id="27"/>
            <p:cNvSpPr/>
            <p:nvPr/>
          </p:nvSpPr>
          <p:spPr>
            <a:xfrm flipH="false" flipV="false" rot="0">
              <a:off x="229090" y="347265"/>
              <a:ext cx="1186345" cy="944762"/>
            </a:xfrm>
            <a:custGeom>
              <a:avLst/>
              <a:gdLst/>
              <a:ahLst/>
              <a:cxnLst/>
              <a:rect r="r" b="b" t="t" l="l"/>
              <a:pathLst>
                <a:path h="944762" w="1186345">
                  <a:moveTo>
                    <a:pt x="0" y="0"/>
                  </a:moveTo>
                  <a:lnTo>
                    <a:pt x="1186345" y="0"/>
                  </a:lnTo>
                  <a:lnTo>
                    <a:pt x="1186345" y="944762"/>
                  </a:lnTo>
                  <a:lnTo>
                    <a:pt x="0" y="94476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28" id="28"/>
          <p:cNvSpPr txBox="true"/>
          <p:nvPr/>
        </p:nvSpPr>
        <p:spPr>
          <a:xfrm rot="0">
            <a:off x="3224813" y="6031677"/>
            <a:ext cx="2628349" cy="365125"/>
          </a:xfrm>
          <a:prstGeom prst="rect">
            <a:avLst/>
          </a:prstGeom>
        </p:spPr>
        <p:txBody>
          <a:bodyPr anchor="t" rtlCol="false" tIns="0" lIns="0" bIns="0" rIns="0">
            <a:spAutoFit/>
          </a:bodyPr>
          <a:lstStyle/>
          <a:p>
            <a:pPr algn="ctr">
              <a:lnSpc>
                <a:spcPts val="2674"/>
              </a:lnSpc>
            </a:pPr>
            <a:r>
              <a:rPr lang="en-US" sz="2499">
                <a:solidFill>
                  <a:srgbClr val="1B4A9B"/>
                </a:solidFill>
                <a:latin typeface="Poppins 2"/>
              </a:rPr>
              <a:t>Texto</a:t>
            </a:r>
          </a:p>
        </p:txBody>
      </p:sp>
      <p:sp>
        <p:nvSpPr>
          <p:cNvPr name="TextBox 29" id="29"/>
          <p:cNvSpPr txBox="true"/>
          <p:nvPr/>
        </p:nvSpPr>
        <p:spPr>
          <a:xfrm rot="0">
            <a:off x="7829949" y="6031677"/>
            <a:ext cx="2628349" cy="365125"/>
          </a:xfrm>
          <a:prstGeom prst="rect">
            <a:avLst/>
          </a:prstGeom>
        </p:spPr>
        <p:txBody>
          <a:bodyPr anchor="t" rtlCol="false" tIns="0" lIns="0" bIns="0" rIns="0">
            <a:spAutoFit/>
          </a:bodyPr>
          <a:lstStyle/>
          <a:p>
            <a:pPr algn="ctr">
              <a:lnSpc>
                <a:spcPts val="2674"/>
              </a:lnSpc>
            </a:pPr>
            <a:r>
              <a:rPr lang="en-US" sz="2499">
                <a:solidFill>
                  <a:srgbClr val="1B4A9B"/>
                </a:solidFill>
                <a:latin typeface="Poppins 2"/>
              </a:rPr>
              <a:t>Texto</a:t>
            </a:r>
          </a:p>
        </p:txBody>
      </p:sp>
      <p:sp>
        <p:nvSpPr>
          <p:cNvPr name="TextBox 30" id="30"/>
          <p:cNvSpPr txBox="true"/>
          <p:nvPr/>
        </p:nvSpPr>
        <p:spPr>
          <a:xfrm rot="0">
            <a:off x="12399987" y="6031677"/>
            <a:ext cx="2628349" cy="365125"/>
          </a:xfrm>
          <a:prstGeom prst="rect">
            <a:avLst/>
          </a:prstGeom>
        </p:spPr>
        <p:txBody>
          <a:bodyPr anchor="t" rtlCol="false" tIns="0" lIns="0" bIns="0" rIns="0">
            <a:spAutoFit/>
          </a:bodyPr>
          <a:lstStyle/>
          <a:p>
            <a:pPr algn="ctr">
              <a:lnSpc>
                <a:spcPts val="2674"/>
              </a:lnSpc>
            </a:pPr>
            <a:r>
              <a:rPr lang="en-US" sz="2499">
                <a:solidFill>
                  <a:srgbClr val="1B4A9B"/>
                </a:solidFill>
                <a:latin typeface="Poppins 2"/>
              </a:rPr>
              <a:t>Texto</a:t>
            </a:r>
          </a:p>
        </p:txBody>
      </p:sp>
      <p:sp>
        <p:nvSpPr>
          <p:cNvPr name="TextBox 31" id="31"/>
          <p:cNvSpPr txBox="true"/>
          <p:nvPr/>
        </p:nvSpPr>
        <p:spPr>
          <a:xfrm rot="0">
            <a:off x="3224813" y="7055138"/>
            <a:ext cx="2505171" cy="319342"/>
          </a:xfrm>
          <a:prstGeom prst="rect">
            <a:avLst/>
          </a:prstGeom>
        </p:spPr>
        <p:txBody>
          <a:bodyPr anchor="t" rtlCol="false" tIns="0" lIns="0" bIns="0" rIns="0">
            <a:spAutoFit/>
          </a:bodyPr>
          <a:lstStyle/>
          <a:p>
            <a:pPr algn="ctr">
              <a:lnSpc>
                <a:spcPts val="2330"/>
              </a:lnSpc>
              <a:spcBef>
                <a:spcPct val="0"/>
              </a:spcBef>
            </a:pPr>
            <a:r>
              <a:rPr lang="en-US" sz="1975">
                <a:solidFill>
                  <a:srgbClr val="1B4A9B"/>
                </a:solidFill>
                <a:latin typeface="Poppins 2"/>
              </a:rPr>
              <a:t>Texto</a:t>
            </a:r>
          </a:p>
        </p:txBody>
      </p:sp>
      <p:sp>
        <p:nvSpPr>
          <p:cNvPr name="TextBox 32" id="32"/>
          <p:cNvSpPr txBox="true"/>
          <p:nvPr/>
        </p:nvSpPr>
        <p:spPr>
          <a:xfrm rot="0">
            <a:off x="7877292" y="7139752"/>
            <a:ext cx="2505171" cy="319342"/>
          </a:xfrm>
          <a:prstGeom prst="rect">
            <a:avLst/>
          </a:prstGeom>
        </p:spPr>
        <p:txBody>
          <a:bodyPr anchor="t" rtlCol="false" tIns="0" lIns="0" bIns="0" rIns="0">
            <a:spAutoFit/>
          </a:bodyPr>
          <a:lstStyle/>
          <a:p>
            <a:pPr algn="ctr">
              <a:lnSpc>
                <a:spcPts val="2330"/>
              </a:lnSpc>
              <a:spcBef>
                <a:spcPct val="0"/>
              </a:spcBef>
            </a:pPr>
            <a:r>
              <a:rPr lang="en-US" sz="1975">
                <a:solidFill>
                  <a:srgbClr val="1B4A9B"/>
                </a:solidFill>
                <a:latin typeface="Poppins 2"/>
              </a:rPr>
              <a:t>Texto</a:t>
            </a:r>
          </a:p>
        </p:txBody>
      </p:sp>
      <p:sp>
        <p:nvSpPr>
          <p:cNvPr name="TextBox 33" id="33"/>
          <p:cNvSpPr txBox="true"/>
          <p:nvPr/>
        </p:nvSpPr>
        <p:spPr>
          <a:xfrm rot="0">
            <a:off x="12475822" y="7055138"/>
            <a:ext cx="2505171" cy="319342"/>
          </a:xfrm>
          <a:prstGeom prst="rect">
            <a:avLst/>
          </a:prstGeom>
        </p:spPr>
        <p:txBody>
          <a:bodyPr anchor="t" rtlCol="false" tIns="0" lIns="0" bIns="0" rIns="0">
            <a:spAutoFit/>
          </a:bodyPr>
          <a:lstStyle/>
          <a:p>
            <a:pPr algn="ctr">
              <a:lnSpc>
                <a:spcPts val="2330"/>
              </a:lnSpc>
              <a:spcBef>
                <a:spcPct val="0"/>
              </a:spcBef>
            </a:pPr>
            <a:r>
              <a:rPr lang="en-US" sz="1975">
                <a:solidFill>
                  <a:srgbClr val="1B4A9B"/>
                </a:solidFill>
                <a:latin typeface="Poppins 2"/>
              </a:rPr>
              <a:t>Texto</a:t>
            </a:r>
          </a:p>
        </p:txBody>
      </p:sp>
      <p:sp>
        <p:nvSpPr>
          <p:cNvPr name="Freeform 34" id="34"/>
          <p:cNvSpPr/>
          <p:nvPr/>
        </p:nvSpPr>
        <p:spPr>
          <a:xfrm flipH="false" flipV="false" rot="9451627">
            <a:off x="-1152667" y="-1825468"/>
            <a:ext cx="5343238" cy="4041431"/>
          </a:xfrm>
          <a:custGeom>
            <a:avLst/>
            <a:gdLst/>
            <a:ahLst/>
            <a:cxnLst/>
            <a:rect r="r" b="b" t="t" l="l"/>
            <a:pathLst>
              <a:path h="4041431" w="5343238">
                <a:moveTo>
                  <a:pt x="0" y="0"/>
                </a:moveTo>
                <a:lnTo>
                  <a:pt x="5343238" y="0"/>
                </a:lnTo>
                <a:lnTo>
                  <a:pt x="5343238" y="4041431"/>
                </a:lnTo>
                <a:lnTo>
                  <a:pt x="0" y="40414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5" id="35"/>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6" id="36"/>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6"/>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056D"/>
        </a:solidFill>
      </p:bgPr>
    </p:bg>
    <p:spTree>
      <p:nvGrpSpPr>
        <p:cNvPr id="1" name=""/>
        <p:cNvGrpSpPr/>
        <p:nvPr/>
      </p:nvGrpSpPr>
      <p:grpSpPr>
        <a:xfrm>
          <a:off x="0" y="0"/>
          <a:ext cx="0" cy="0"/>
          <a:chOff x="0" y="0"/>
          <a:chExt cx="0" cy="0"/>
        </a:xfrm>
      </p:grpSpPr>
      <p:sp>
        <p:nvSpPr>
          <p:cNvPr name="Freeform 2" id="2"/>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9869556">
            <a:off x="14431083" y="6569611"/>
            <a:ext cx="6482297" cy="6762426"/>
            <a:chOff x="0" y="0"/>
            <a:chExt cx="8643063" cy="9016568"/>
          </a:xfrm>
        </p:grpSpPr>
        <p:sp>
          <p:nvSpPr>
            <p:cNvPr name="Freeform 4" id="4"/>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6" id="6"/>
          <p:cNvSpPr/>
          <p:nvPr/>
        </p:nvSpPr>
        <p:spPr>
          <a:xfrm flipH="false" flipV="false" rot="0">
            <a:off x="10087911" y="-4008763"/>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alphaModFix amt="47000"/>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753754" y="474057"/>
            <a:ext cx="4540204" cy="4540204"/>
          </a:xfrm>
          <a:custGeom>
            <a:avLst/>
            <a:gdLst/>
            <a:ahLst/>
            <a:cxnLst/>
            <a:rect r="r" b="b" t="t" l="l"/>
            <a:pathLst>
              <a:path h="4540204" w="4540204">
                <a:moveTo>
                  <a:pt x="0" y="0"/>
                </a:moveTo>
                <a:lnTo>
                  <a:pt x="4540204" y="0"/>
                </a:lnTo>
                <a:lnTo>
                  <a:pt x="4540204" y="4540204"/>
                </a:lnTo>
                <a:lnTo>
                  <a:pt x="0" y="4540204"/>
                </a:lnTo>
                <a:lnTo>
                  <a:pt x="0" y="0"/>
                </a:lnTo>
                <a:close/>
              </a:path>
            </a:pathLst>
          </a:custGeom>
          <a:blipFill>
            <a:blip r:embed="rId10">
              <a:alphaModFix amt="1200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995875" y="716178"/>
            <a:ext cx="4055962" cy="4055962"/>
          </a:xfrm>
          <a:custGeom>
            <a:avLst/>
            <a:gdLst/>
            <a:ahLst/>
            <a:cxnLst/>
            <a:rect r="r" b="b" t="t" l="l"/>
            <a:pathLst>
              <a:path h="4055962" w="4055962">
                <a:moveTo>
                  <a:pt x="0" y="0"/>
                </a:moveTo>
                <a:lnTo>
                  <a:pt x="4055962" y="0"/>
                </a:lnTo>
                <a:lnTo>
                  <a:pt x="4055962" y="4055962"/>
                </a:lnTo>
                <a:lnTo>
                  <a:pt x="0" y="405596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9" id="9"/>
          <p:cNvGrpSpPr>
            <a:grpSpLocks noChangeAspect="true"/>
          </p:cNvGrpSpPr>
          <p:nvPr/>
        </p:nvGrpSpPr>
        <p:grpSpPr>
          <a:xfrm rot="0">
            <a:off x="1813689" y="533992"/>
            <a:ext cx="4420334" cy="4420334"/>
            <a:chOff x="0" y="0"/>
            <a:chExt cx="6350000" cy="6350000"/>
          </a:xfrm>
        </p:grpSpPr>
        <p:sp>
          <p:nvSpPr>
            <p:cNvPr name="Freeform 10" id="10"/>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14"/>
              <a:stretch>
                <a:fillRect l="-18308" t="-1377" r="-42095" b="-5968"/>
              </a:stretch>
            </a:blipFill>
          </p:spPr>
        </p:sp>
      </p:grpSp>
      <p:sp>
        <p:nvSpPr>
          <p:cNvPr name="Freeform 11" id="11"/>
          <p:cNvSpPr/>
          <p:nvPr/>
        </p:nvSpPr>
        <p:spPr>
          <a:xfrm flipH="false" flipV="false" rot="0">
            <a:off x="1753754" y="5285134"/>
            <a:ext cx="4540204" cy="4540204"/>
          </a:xfrm>
          <a:custGeom>
            <a:avLst/>
            <a:gdLst/>
            <a:ahLst/>
            <a:cxnLst/>
            <a:rect r="r" b="b" t="t" l="l"/>
            <a:pathLst>
              <a:path h="4540204" w="4540204">
                <a:moveTo>
                  <a:pt x="0" y="0"/>
                </a:moveTo>
                <a:lnTo>
                  <a:pt x="4540204" y="0"/>
                </a:lnTo>
                <a:lnTo>
                  <a:pt x="4540204" y="4540205"/>
                </a:lnTo>
                <a:lnTo>
                  <a:pt x="0" y="4540205"/>
                </a:lnTo>
                <a:lnTo>
                  <a:pt x="0" y="0"/>
                </a:lnTo>
                <a:close/>
              </a:path>
            </a:pathLst>
          </a:custGeom>
          <a:blipFill>
            <a:blip r:embed="rId10">
              <a:alphaModFix amt="1200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1995875" y="5527255"/>
            <a:ext cx="4055962" cy="4055962"/>
          </a:xfrm>
          <a:custGeom>
            <a:avLst/>
            <a:gdLst/>
            <a:ahLst/>
            <a:cxnLst/>
            <a:rect r="r" b="b" t="t" l="l"/>
            <a:pathLst>
              <a:path h="4055962" w="4055962">
                <a:moveTo>
                  <a:pt x="0" y="0"/>
                </a:moveTo>
                <a:lnTo>
                  <a:pt x="4055962" y="0"/>
                </a:lnTo>
                <a:lnTo>
                  <a:pt x="4055962" y="4055962"/>
                </a:lnTo>
                <a:lnTo>
                  <a:pt x="0" y="405596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3" id="13"/>
          <p:cNvGrpSpPr>
            <a:grpSpLocks noChangeAspect="true"/>
          </p:cNvGrpSpPr>
          <p:nvPr/>
        </p:nvGrpSpPr>
        <p:grpSpPr>
          <a:xfrm rot="0">
            <a:off x="1813689" y="5345069"/>
            <a:ext cx="4420334" cy="4420334"/>
            <a:chOff x="0" y="0"/>
            <a:chExt cx="6350000" cy="6350000"/>
          </a:xfrm>
        </p:grpSpPr>
        <p:sp>
          <p:nvSpPr>
            <p:cNvPr name="Freeform 14" id="14"/>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15"/>
              <a:stretch>
                <a:fillRect l="-7752" t="0" r="-42517" b="0"/>
              </a:stretch>
            </a:blipFill>
          </p:spPr>
        </p:sp>
      </p:grpSp>
      <p:sp>
        <p:nvSpPr>
          <p:cNvPr name="TextBox 15" id="15"/>
          <p:cNvSpPr txBox="true"/>
          <p:nvPr/>
        </p:nvSpPr>
        <p:spPr>
          <a:xfrm rot="0">
            <a:off x="7627208" y="3919249"/>
            <a:ext cx="9164375" cy="4951095"/>
          </a:xfrm>
          <a:prstGeom prst="rect">
            <a:avLst/>
          </a:prstGeom>
        </p:spPr>
        <p:txBody>
          <a:bodyPr anchor="t" rtlCol="false" tIns="0" lIns="0" bIns="0" rIns="0">
            <a:spAutoFit/>
          </a:bodyPr>
          <a:lstStyle/>
          <a:p>
            <a:pPr algn="just">
              <a:lnSpc>
                <a:spcPts val="3540"/>
              </a:lnSpc>
            </a:pPr>
            <a:r>
              <a:rPr lang="en-US" sz="3000">
                <a:solidFill>
                  <a:srgbClr val="FFFFFF"/>
                </a:solidFill>
                <a:latin typeface="Poppins 2"/>
              </a:rPr>
              <a:t>Las ventas hacen parte de la sociedad hace mucho tiempo y puede considerarse como una de las profesiones más antiguas del mundo.</a:t>
            </a:r>
          </a:p>
          <a:p>
            <a:pPr algn="just">
              <a:lnSpc>
                <a:spcPts val="3540"/>
              </a:lnSpc>
            </a:pPr>
          </a:p>
          <a:p>
            <a:pPr algn="just">
              <a:lnSpc>
                <a:spcPts val="3540"/>
              </a:lnSpc>
            </a:pPr>
            <a:r>
              <a:rPr lang="en-US" sz="3000">
                <a:solidFill>
                  <a:srgbClr val="FFFFFF"/>
                </a:solidFill>
                <a:latin typeface="Poppins 2"/>
              </a:rPr>
              <a:t>Vender es una práctica que existe incluso antes de la moneda. Cuando las personas no podían comprar algo, negociaban un ítem por otro. Así, mediante lo que se conoce como trueque, canjeaban un kilo de maíz por un kilo de algodón, por ejemplo.</a:t>
            </a:r>
          </a:p>
          <a:p>
            <a:pPr algn="just">
              <a:lnSpc>
                <a:spcPts val="3540"/>
              </a:lnSpc>
              <a:spcBef>
                <a:spcPct val="0"/>
              </a:spcBef>
            </a:pPr>
          </a:p>
        </p:txBody>
      </p:sp>
      <p:sp>
        <p:nvSpPr>
          <p:cNvPr name="TextBox 16" id="16"/>
          <p:cNvSpPr txBox="true"/>
          <p:nvPr/>
        </p:nvSpPr>
        <p:spPr>
          <a:xfrm rot="0">
            <a:off x="6680561" y="2885663"/>
            <a:ext cx="9009391" cy="638175"/>
          </a:xfrm>
          <a:prstGeom prst="rect">
            <a:avLst/>
          </a:prstGeom>
        </p:spPr>
        <p:txBody>
          <a:bodyPr anchor="t" rtlCol="false" tIns="0" lIns="0" bIns="0" rIns="0">
            <a:spAutoFit/>
          </a:bodyPr>
          <a:lstStyle/>
          <a:p>
            <a:pPr algn="ctr">
              <a:lnSpc>
                <a:spcPts val="4739"/>
              </a:lnSpc>
            </a:pPr>
            <a:r>
              <a:rPr lang="en-US" sz="3949">
                <a:solidFill>
                  <a:srgbClr val="FFFFFF"/>
                </a:solidFill>
                <a:latin typeface="Poppins 2"/>
              </a:rPr>
              <a:t>ENFOQUE: LA INFORMACIÓN</a:t>
            </a:r>
          </a:p>
        </p:txBody>
      </p:sp>
      <p:sp>
        <p:nvSpPr>
          <p:cNvPr name="Freeform 17" id="17"/>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6"/>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056D"/>
        </a:solidFill>
      </p:bgPr>
    </p:bg>
    <p:spTree>
      <p:nvGrpSpPr>
        <p:cNvPr id="1" name=""/>
        <p:cNvGrpSpPr/>
        <p:nvPr/>
      </p:nvGrpSpPr>
      <p:grpSpPr>
        <a:xfrm>
          <a:off x="0" y="0"/>
          <a:ext cx="0" cy="0"/>
          <a:chOff x="0" y="0"/>
          <a:chExt cx="0" cy="0"/>
        </a:xfrm>
      </p:grpSpPr>
      <p:sp>
        <p:nvSpPr>
          <p:cNvPr name="Freeform 2" id="2"/>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9869556">
            <a:off x="14431083" y="6569611"/>
            <a:ext cx="6482297" cy="6762426"/>
            <a:chOff x="0" y="0"/>
            <a:chExt cx="8643063" cy="9016568"/>
          </a:xfrm>
        </p:grpSpPr>
        <p:sp>
          <p:nvSpPr>
            <p:cNvPr name="Freeform 4" id="4"/>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6" id="6"/>
          <p:cNvSpPr/>
          <p:nvPr/>
        </p:nvSpPr>
        <p:spPr>
          <a:xfrm flipH="false" flipV="false" rot="0">
            <a:off x="10087911" y="-4008763"/>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alphaModFix amt="47000"/>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9575272" y="4103586"/>
            <a:ext cx="7080081" cy="425958"/>
          </a:xfrm>
          <a:prstGeom prst="rect">
            <a:avLst/>
          </a:prstGeom>
        </p:spPr>
        <p:txBody>
          <a:bodyPr anchor="t" rtlCol="false" tIns="0" lIns="0" bIns="0" rIns="0">
            <a:spAutoFit/>
          </a:bodyPr>
          <a:lstStyle/>
          <a:p>
            <a:pPr marL="582930" indent="-291465" lvl="1">
              <a:lnSpc>
                <a:spcPts val="3186"/>
              </a:lnSpc>
              <a:buFont typeface="Arial"/>
              <a:buChar char="•"/>
            </a:pPr>
            <a:r>
              <a:rPr lang="en-US" sz="2700">
                <a:solidFill>
                  <a:srgbClr val="FFFFFF"/>
                </a:solidFill>
                <a:latin typeface="Poppins 2"/>
              </a:rPr>
              <a:t>Texto</a:t>
            </a:r>
          </a:p>
        </p:txBody>
      </p:sp>
      <p:sp>
        <p:nvSpPr>
          <p:cNvPr name="TextBox 8" id="8"/>
          <p:cNvSpPr txBox="true"/>
          <p:nvPr/>
        </p:nvSpPr>
        <p:spPr>
          <a:xfrm rot="0">
            <a:off x="10253738" y="3242260"/>
            <a:ext cx="3697802" cy="638175"/>
          </a:xfrm>
          <a:prstGeom prst="rect">
            <a:avLst/>
          </a:prstGeom>
        </p:spPr>
        <p:txBody>
          <a:bodyPr anchor="t" rtlCol="false" tIns="0" lIns="0" bIns="0" rIns="0">
            <a:spAutoFit/>
          </a:bodyPr>
          <a:lstStyle/>
          <a:p>
            <a:pPr>
              <a:lnSpc>
                <a:spcPts val="4739"/>
              </a:lnSpc>
            </a:pPr>
            <a:r>
              <a:rPr lang="en-US" sz="3949">
                <a:solidFill>
                  <a:srgbClr val="FFFFFF"/>
                </a:solidFill>
                <a:latin typeface="Poppins 2"/>
              </a:rPr>
              <a:t>Texto</a:t>
            </a:r>
          </a:p>
        </p:txBody>
      </p:sp>
      <p:grpSp>
        <p:nvGrpSpPr>
          <p:cNvPr name="Group 9" id="9"/>
          <p:cNvGrpSpPr/>
          <p:nvPr/>
        </p:nvGrpSpPr>
        <p:grpSpPr>
          <a:xfrm rot="0">
            <a:off x="875717" y="1028700"/>
            <a:ext cx="7346646" cy="8439373"/>
            <a:chOff x="0" y="0"/>
            <a:chExt cx="9795527" cy="11252497"/>
          </a:xfrm>
        </p:grpSpPr>
        <p:sp>
          <p:nvSpPr>
            <p:cNvPr name="TextBox 10" id="10"/>
            <p:cNvSpPr txBox="true"/>
            <p:nvPr/>
          </p:nvSpPr>
          <p:spPr>
            <a:xfrm rot="-2700000">
              <a:off x="42280" y="10097501"/>
              <a:ext cx="1888589" cy="479018"/>
            </a:xfrm>
            <a:prstGeom prst="rect">
              <a:avLst/>
            </a:prstGeom>
          </p:spPr>
          <p:txBody>
            <a:bodyPr anchor="t" rtlCol="false" tIns="0" lIns="0" bIns="0" rIns="0">
              <a:spAutoFit/>
            </a:bodyPr>
            <a:lstStyle/>
            <a:p>
              <a:pPr algn="ctr">
                <a:lnSpc>
                  <a:spcPts val="2968"/>
                </a:lnSpc>
              </a:pPr>
              <a:r>
                <a:rPr lang="en-US" sz="2120">
                  <a:solidFill>
                    <a:srgbClr val="FFFFFF"/>
                  </a:solidFill>
                  <a:latin typeface="Poppins 2"/>
                </a:rPr>
                <a:t>Elemento 1</a:t>
              </a:r>
            </a:p>
          </p:txBody>
        </p:sp>
        <p:sp>
          <p:nvSpPr>
            <p:cNvPr name="TextBox 11" id="11"/>
            <p:cNvSpPr txBox="true"/>
            <p:nvPr/>
          </p:nvSpPr>
          <p:spPr>
            <a:xfrm rot="-2700000">
              <a:off x="1827213" y="10129864"/>
              <a:ext cx="1980124" cy="479018"/>
            </a:xfrm>
            <a:prstGeom prst="rect">
              <a:avLst/>
            </a:prstGeom>
          </p:spPr>
          <p:txBody>
            <a:bodyPr anchor="t" rtlCol="false" tIns="0" lIns="0" bIns="0" rIns="0">
              <a:spAutoFit/>
            </a:bodyPr>
            <a:lstStyle/>
            <a:p>
              <a:pPr algn="ctr">
                <a:lnSpc>
                  <a:spcPts val="2968"/>
                </a:lnSpc>
              </a:pPr>
              <a:r>
                <a:rPr lang="en-US" sz="2120">
                  <a:solidFill>
                    <a:srgbClr val="FFFFFF"/>
                  </a:solidFill>
                  <a:latin typeface="Poppins 2"/>
                </a:rPr>
                <a:t>Elemento 2</a:t>
              </a:r>
            </a:p>
          </p:txBody>
        </p:sp>
        <p:sp>
          <p:nvSpPr>
            <p:cNvPr name="TextBox 12" id="12"/>
            <p:cNvSpPr txBox="true"/>
            <p:nvPr/>
          </p:nvSpPr>
          <p:spPr>
            <a:xfrm rot="-2700000">
              <a:off x="3685966" y="10131649"/>
              <a:ext cx="1985173" cy="479018"/>
            </a:xfrm>
            <a:prstGeom prst="rect">
              <a:avLst/>
            </a:prstGeom>
          </p:spPr>
          <p:txBody>
            <a:bodyPr anchor="t" rtlCol="false" tIns="0" lIns="0" bIns="0" rIns="0">
              <a:spAutoFit/>
            </a:bodyPr>
            <a:lstStyle/>
            <a:p>
              <a:pPr algn="ctr">
                <a:lnSpc>
                  <a:spcPts val="2968"/>
                </a:lnSpc>
              </a:pPr>
              <a:r>
                <a:rPr lang="en-US" sz="2120">
                  <a:solidFill>
                    <a:srgbClr val="FFFFFF"/>
                  </a:solidFill>
                  <a:latin typeface="Poppins 2"/>
                </a:rPr>
                <a:t>Elemento 3</a:t>
              </a:r>
            </a:p>
          </p:txBody>
        </p:sp>
        <p:sp>
          <p:nvSpPr>
            <p:cNvPr name="TextBox 13" id="13"/>
            <p:cNvSpPr txBox="true"/>
            <p:nvPr/>
          </p:nvSpPr>
          <p:spPr>
            <a:xfrm rot="-2700000">
              <a:off x="5536819" y="10136707"/>
              <a:ext cx="1999479" cy="479018"/>
            </a:xfrm>
            <a:prstGeom prst="rect">
              <a:avLst/>
            </a:prstGeom>
          </p:spPr>
          <p:txBody>
            <a:bodyPr anchor="t" rtlCol="false" tIns="0" lIns="0" bIns="0" rIns="0">
              <a:spAutoFit/>
            </a:bodyPr>
            <a:lstStyle/>
            <a:p>
              <a:pPr algn="ctr">
                <a:lnSpc>
                  <a:spcPts val="2968"/>
                </a:lnSpc>
              </a:pPr>
              <a:r>
                <a:rPr lang="en-US" sz="2120">
                  <a:solidFill>
                    <a:srgbClr val="FFFFFF"/>
                  </a:solidFill>
                  <a:latin typeface="Poppins 2"/>
                </a:rPr>
                <a:t>Elemento 4</a:t>
              </a:r>
            </a:p>
          </p:txBody>
        </p:sp>
        <p:sp>
          <p:nvSpPr>
            <p:cNvPr name="TextBox 14" id="14"/>
            <p:cNvSpPr txBox="true"/>
            <p:nvPr/>
          </p:nvSpPr>
          <p:spPr>
            <a:xfrm rot="-2700000">
              <a:off x="7400122" y="10136608"/>
              <a:ext cx="1999198" cy="479018"/>
            </a:xfrm>
            <a:prstGeom prst="rect">
              <a:avLst/>
            </a:prstGeom>
          </p:spPr>
          <p:txBody>
            <a:bodyPr anchor="t" rtlCol="false" tIns="0" lIns="0" bIns="0" rIns="0">
              <a:spAutoFit/>
            </a:bodyPr>
            <a:lstStyle/>
            <a:p>
              <a:pPr algn="ctr">
                <a:lnSpc>
                  <a:spcPts val="2968"/>
                </a:lnSpc>
              </a:pPr>
              <a:r>
                <a:rPr lang="en-US" sz="2120">
                  <a:solidFill>
                    <a:srgbClr val="FFFFFF"/>
                  </a:solidFill>
                  <a:latin typeface="Poppins 2"/>
                </a:rPr>
                <a:t>Elemento 5</a:t>
              </a:r>
            </a:p>
          </p:txBody>
        </p:sp>
        <p:grpSp>
          <p:nvGrpSpPr>
            <p:cNvPr name="Group 15" id="15"/>
            <p:cNvGrpSpPr>
              <a:grpSpLocks noChangeAspect="true"/>
            </p:cNvGrpSpPr>
            <p:nvPr/>
          </p:nvGrpSpPr>
          <p:grpSpPr>
            <a:xfrm rot="0">
              <a:off x="707414" y="210934"/>
              <a:ext cx="9088113" cy="9088113"/>
              <a:chOff x="0" y="0"/>
              <a:chExt cx="10287000" cy="10287000"/>
            </a:xfrm>
          </p:grpSpPr>
          <p:sp>
            <p:nvSpPr>
              <p:cNvPr name="Freeform 16" id="16"/>
              <p:cNvSpPr/>
              <p:nvPr/>
            </p:nvSpPr>
            <p:spPr>
              <a:xfrm flipH="false" flipV="false" rot="0">
                <a:off x="0" y="-63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FFFFFF">
                  <a:alpha val="24706"/>
                </a:srgbClr>
              </a:solidFill>
            </p:spPr>
          </p:sp>
          <p:sp>
            <p:nvSpPr>
              <p:cNvPr name="Freeform 17" id="17"/>
              <p:cNvSpPr/>
              <p:nvPr/>
            </p:nvSpPr>
            <p:spPr>
              <a:xfrm flipH="false" flipV="false" rot="0">
                <a:off x="0" y="20510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FFFFFF">
                  <a:alpha val="24706"/>
                </a:srgbClr>
              </a:solidFill>
            </p:spPr>
          </p:sp>
          <p:sp>
            <p:nvSpPr>
              <p:cNvPr name="Freeform 18" id="18"/>
              <p:cNvSpPr/>
              <p:nvPr/>
            </p:nvSpPr>
            <p:spPr>
              <a:xfrm flipH="false" flipV="false" rot="0">
                <a:off x="0" y="41084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FFFFFF">
                  <a:alpha val="24706"/>
                </a:srgbClr>
              </a:solidFill>
            </p:spPr>
          </p:sp>
          <p:sp>
            <p:nvSpPr>
              <p:cNvPr name="Freeform 19" id="19"/>
              <p:cNvSpPr/>
              <p:nvPr/>
            </p:nvSpPr>
            <p:spPr>
              <a:xfrm flipH="false" flipV="false" rot="0">
                <a:off x="0" y="61658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FFFFFF">
                  <a:alpha val="24706"/>
                </a:srgbClr>
              </a:solidFill>
            </p:spPr>
          </p:sp>
          <p:sp>
            <p:nvSpPr>
              <p:cNvPr name="Freeform 20" id="20"/>
              <p:cNvSpPr/>
              <p:nvPr/>
            </p:nvSpPr>
            <p:spPr>
              <a:xfrm flipH="false" flipV="false" rot="0">
                <a:off x="0" y="82232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FFFFFF">
                  <a:alpha val="24706"/>
                </a:srgbClr>
              </a:solidFill>
            </p:spPr>
          </p:sp>
          <p:sp>
            <p:nvSpPr>
              <p:cNvPr name="Freeform 21" id="21"/>
              <p:cNvSpPr/>
              <p:nvPr/>
            </p:nvSpPr>
            <p:spPr>
              <a:xfrm flipH="false" flipV="false" rot="0">
                <a:off x="0" y="102806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FFFFFF">
                  <a:alpha val="60000"/>
                </a:srgbClr>
              </a:solidFill>
            </p:spPr>
          </p:sp>
        </p:grpSp>
        <p:sp>
          <p:nvSpPr>
            <p:cNvPr name="TextBox 22" id="22"/>
            <p:cNvSpPr txBox="true"/>
            <p:nvPr/>
          </p:nvSpPr>
          <p:spPr>
            <a:xfrm rot="0">
              <a:off x="0" y="-57150"/>
              <a:ext cx="527896" cy="479018"/>
            </a:xfrm>
            <a:prstGeom prst="rect">
              <a:avLst/>
            </a:prstGeom>
          </p:spPr>
          <p:txBody>
            <a:bodyPr anchor="t" rtlCol="false" tIns="0" lIns="0" bIns="0" rIns="0">
              <a:spAutoFit/>
            </a:bodyPr>
            <a:lstStyle/>
            <a:p>
              <a:pPr algn="r">
                <a:lnSpc>
                  <a:spcPts val="2968"/>
                </a:lnSpc>
              </a:pPr>
              <a:r>
                <a:rPr lang="en-US" sz="2120">
                  <a:solidFill>
                    <a:srgbClr val="FFFFFF"/>
                  </a:solidFill>
                  <a:latin typeface="Poppins 2"/>
                </a:rPr>
                <a:t>25 </a:t>
              </a:r>
            </a:p>
          </p:txBody>
        </p:sp>
        <p:sp>
          <p:nvSpPr>
            <p:cNvPr name="TextBox 23" id="23"/>
            <p:cNvSpPr txBox="true"/>
            <p:nvPr/>
          </p:nvSpPr>
          <p:spPr>
            <a:xfrm rot="0">
              <a:off x="0" y="1760473"/>
              <a:ext cx="527896" cy="479018"/>
            </a:xfrm>
            <a:prstGeom prst="rect">
              <a:avLst/>
            </a:prstGeom>
          </p:spPr>
          <p:txBody>
            <a:bodyPr anchor="t" rtlCol="false" tIns="0" lIns="0" bIns="0" rIns="0">
              <a:spAutoFit/>
            </a:bodyPr>
            <a:lstStyle/>
            <a:p>
              <a:pPr algn="r">
                <a:lnSpc>
                  <a:spcPts val="2968"/>
                </a:lnSpc>
              </a:pPr>
              <a:r>
                <a:rPr lang="en-US" sz="2120">
                  <a:solidFill>
                    <a:srgbClr val="FFFFFF"/>
                  </a:solidFill>
                  <a:latin typeface="Poppins 2"/>
                </a:rPr>
                <a:t>20 </a:t>
              </a:r>
            </a:p>
          </p:txBody>
        </p:sp>
        <p:sp>
          <p:nvSpPr>
            <p:cNvPr name="TextBox 24" id="24"/>
            <p:cNvSpPr txBox="true"/>
            <p:nvPr/>
          </p:nvSpPr>
          <p:spPr>
            <a:xfrm rot="0">
              <a:off x="91536" y="3578095"/>
              <a:ext cx="436360" cy="479018"/>
            </a:xfrm>
            <a:prstGeom prst="rect">
              <a:avLst/>
            </a:prstGeom>
          </p:spPr>
          <p:txBody>
            <a:bodyPr anchor="t" rtlCol="false" tIns="0" lIns="0" bIns="0" rIns="0">
              <a:spAutoFit/>
            </a:bodyPr>
            <a:lstStyle/>
            <a:p>
              <a:pPr algn="r">
                <a:lnSpc>
                  <a:spcPts val="2968"/>
                </a:lnSpc>
              </a:pPr>
              <a:r>
                <a:rPr lang="en-US" sz="2120">
                  <a:solidFill>
                    <a:srgbClr val="FFFFFF"/>
                  </a:solidFill>
                  <a:latin typeface="Poppins 2"/>
                </a:rPr>
                <a:t>15 </a:t>
              </a:r>
            </a:p>
          </p:txBody>
        </p:sp>
        <p:sp>
          <p:nvSpPr>
            <p:cNvPr name="TextBox 25" id="25"/>
            <p:cNvSpPr txBox="true"/>
            <p:nvPr/>
          </p:nvSpPr>
          <p:spPr>
            <a:xfrm rot="0">
              <a:off x="91536" y="5395718"/>
              <a:ext cx="436360" cy="479018"/>
            </a:xfrm>
            <a:prstGeom prst="rect">
              <a:avLst/>
            </a:prstGeom>
          </p:spPr>
          <p:txBody>
            <a:bodyPr anchor="t" rtlCol="false" tIns="0" lIns="0" bIns="0" rIns="0">
              <a:spAutoFit/>
            </a:bodyPr>
            <a:lstStyle/>
            <a:p>
              <a:pPr algn="r">
                <a:lnSpc>
                  <a:spcPts val="2968"/>
                </a:lnSpc>
              </a:pPr>
              <a:r>
                <a:rPr lang="en-US" sz="2120">
                  <a:solidFill>
                    <a:srgbClr val="FFFFFF"/>
                  </a:solidFill>
                  <a:latin typeface="Poppins 2"/>
                </a:rPr>
                <a:t>10 </a:t>
              </a:r>
            </a:p>
          </p:txBody>
        </p:sp>
        <p:sp>
          <p:nvSpPr>
            <p:cNvPr name="TextBox 26" id="26"/>
            <p:cNvSpPr txBox="true"/>
            <p:nvPr/>
          </p:nvSpPr>
          <p:spPr>
            <a:xfrm rot="0">
              <a:off x="206446" y="7213341"/>
              <a:ext cx="321450" cy="479018"/>
            </a:xfrm>
            <a:prstGeom prst="rect">
              <a:avLst/>
            </a:prstGeom>
          </p:spPr>
          <p:txBody>
            <a:bodyPr anchor="t" rtlCol="false" tIns="0" lIns="0" bIns="0" rIns="0">
              <a:spAutoFit/>
            </a:bodyPr>
            <a:lstStyle/>
            <a:p>
              <a:pPr algn="r">
                <a:lnSpc>
                  <a:spcPts val="2968"/>
                </a:lnSpc>
              </a:pPr>
              <a:r>
                <a:rPr lang="en-US" sz="2120">
                  <a:solidFill>
                    <a:srgbClr val="FFFFFF"/>
                  </a:solidFill>
                  <a:latin typeface="Poppins 2"/>
                </a:rPr>
                <a:t>5 </a:t>
              </a:r>
            </a:p>
          </p:txBody>
        </p:sp>
        <p:sp>
          <p:nvSpPr>
            <p:cNvPr name="TextBox 27" id="27"/>
            <p:cNvSpPr txBox="true"/>
            <p:nvPr/>
          </p:nvSpPr>
          <p:spPr>
            <a:xfrm rot="0">
              <a:off x="206446" y="9030963"/>
              <a:ext cx="321450" cy="479018"/>
            </a:xfrm>
            <a:prstGeom prst="rect">
              <a:avLst/>
            </a:prstGeom>
          </p:spPr>
          <p:txBody>
            <a:bodyPr anchor="t" rtlCol="false" tIns="0" lIns="0" bIns="0" rIns="0">
              <a:spAutoFit/>
            </a:bodyPr>
            <a:lstStyle/>
            <a:p>
              <a:pPr algn="r">
                <a:lnSpc>
                  <a:spcPts val="2968"/>
                </a:lnSpc>
              </a:pPr>
              <a:r>
                <a:rPr lang="en-US" sz="2120">
                  <a:solidFill>
                    <a:srgbClr val="FFFFFF"/>
                  </a:solidFill>
                  <a:latin typeface="Poppins 2"/>
                </a:rPr>
                <a:t>0 </a:t>
              </a:r>
            </a:p>
          </p:txBody>
        </p:sp>
        <p:grpSp>
          <p:nvGrpSpPr>
            <p:cNvPr name="Group 28" id="28"/>
            <p:cNvGrpSpPr>
              <a:grpSpLocks noChangeAspect="true"/>
            </p:cNvGrpSpPr>
            <p:nvPr/>
          </p:nvGrpSpPr>
          <p:grpSpPr>
            <a:xfrm rot="0">
              <a:off x="1260181" y="1295898"/>
              <a:ext cx="8535346" cy="8003150"/>
              <a:chOff x="625687" y="1228090"/>
              <a:chExt cx="9661313" cy="9058910"/>
            </a:xfrm>
          </p:grpSpPr>
          <p:sp>
            <p:nvSpPr>
              <p:cNvPr name="Freeform 29" id="29"/>
              <p:cNvSpPr/>
              <p:nvPr/>
            </p:nvSpPr>
            <p:spPr>
              <a:xfrm flipH="false" flipV="false" rot="0">
                <a:off x="0" y="10287000"/>
                <a:ext cx="600287" cy="0"/>
              </a:xfrm>
              <a:custGeom>
                <a:avLst/>
                <a:gdLst/>
                <a:ahLst/>
                <a:cxnLst/>
                <a:rect r="r" b="b" t="t" l="l"/>
                <a:pathLst>
                  <a:path h="0" w="600287">
                    <a:moveTo>
                      <a:pt x="0" y="0"/>
                    </a:moveTo>
                    <a:lnTo>
                      <a:pt x="0" y="0"/>
                    </a:lnTo>
                    <a:lnTo>
                      <a:pt x="600287" y="0"/>
                    </a:lnTo>
                    <a:lnTo>
                      <a:pt x="600287" y="0"/>
                    </a:lnTo>
                    <a:close/>
                  </a:path>
                </a:pathLst>
              </a:custGeom>
              <a:solidFill>
                <a:srgbClr val="5CE1E6"/>
              </a:solidFill>
            </p:spPr>
          </p:sp>
          <p:sp>
            <p:nvSpPr>
              <p:cNvPr name="Freeform 30" id="30"/>
              <p:cNvSpPr/>
              <p:nvPr/>
            </p:nvSpPr>
            <p:spPr>
              <a:xfrm flipH="false" flipV="false" rot="0">
                <a:off x="2108835" y="6988810"/>
                <a:ext cx="600287" cy="3298190"/>
              </a:xfrm>
              <a:custGeom>
                <a:avLst/>
                <a:gdLst/>
                <a:ahLst/>
                <a:cxnLst/>
                <a:rect r="r" b="b" t="t" l="l"/>
                <a:pathLst>
                  <a:path h="3298190" w="600287">
                    <a:moveTo>
                      <a:pt x="0" y="3298190"/>
                    </a:moveTo>
                    <a:lnTo>
                      <a:pt x="0" y="48023"/>
                    </a:lnTo>
                    <a:cubicBezTo>
                      <a:pt x="0" y="35287"/>
                      <a:pt x="5059" y="23072"/>
                      <a:pt x="14065" y="14066"/>
                    </a:cubicBezTo>
                    <a:cubicBezTo>
                      <a:pt x="23071" y="5059"/>
                      <a:pt x="35286" y="0"/>
                      <a:pt x="48023" y="0"/>
                    </a:cubicBezTo>
                    <a:lnTo>
                      <a:pt x="552264" y="0"/>
                    </a:lnTo>
                    <a:cubicBezTo>
                      <a:pt x="565000" y="0"/>
                      <a:pt x="577215" y="5059"/>
                      <a:pt x="586221" y="14066"/>
                    </a:cubicBezTo>
                    <a:cubicBezTo>
                      <a:pt x="595227" y="23072"/>
                      <a:pt x="600287" y="35287"/>
                      <a:pt x="600287" y="48023"/>
                    </a:cubicBezTo>
                    <a:lnTo>
                      <a:pt x="600287" y="3298190"/>
                    </a:lnTo>
                    <a:close/>
                  </a:path>
                </a:pathLst>
              </a:custGeom>
              <a:solidFill>
                <a:srgbClr val="5CE1E6"/>
              </a:solidFill>
            </p:spPr>
          </p:sp>
          <p:sp>
            <p:nvSpPr>
              <p:cNvPr name="Freeform 31" id="31"/>
              <p:cNvSpPr/>
              <p:nvPr/>
            </p:nvSpPr>
            <p:spPr>
              <a:xfrm flipH="false" flipV="false" rot="0">
                <a:off x="4217670" y="4108450"/>
                <a:ext cx="600287" cy="6178550"/>
              </a:xfrm>
              <a:custGeom>
                <a:avLst/>
                <a:gdLst/>
                <a:ahLst/>
                <a:cxnLst/>
                <a:rect r="r" b="b" t="t" l="l"/>
                <a:pathLst>
                  <a:path h="6178550" w="600287">
                    <a:moveTo>
                      <a:pt x="0" y="6178550"/>
                    </a:moveTo>
                    <a:lnTo>
                      <a:pt x="0" y="48023"/>
                    </a:lnTo>
                    <a:cubicBezTo>
                      <a:pt x="0" y="35287"/>
                      <a:pt x="5059" y="23072"/>
                      <a:pt x="14065" y="14065"/>
                    </a:cubicBezTo>
                    <a:cubicBezTo>
                      <a:pt x="23072" y="5059"/>
                      <a:pt x="35287" y="0"/>
                      <a:pt x="48023" y="0"/>
                    </a:cubicBezTo>
                    <a:lnTo>
                      <a:pt x="552264" y="0"/>
                    </a:lnTo>
                    <a:cubicBezTo>
                      <a:pt x="565000" y="0"/>
                      <a:pt x="577215" y="5059"/>
                      <a:pt x="586221" y="14065"/>
                    </a:cubicBezTo>
                    <a:cubicBezTo>
                      <a:pt x="595227" y="23072"/>
                      <a:pt x="600287" y="35287"/>
                      <a:pt x="600287" y="48023"/>
                    </a:cubicBezTo>
                    <a:lnTo>
                      <a:pt x="600287" y="6178550"/>
                    </a:lnTo>
                    <a:close/>
                  </a:path>
                </a:pathLst>
              </a:custGeom>
              <a:solidFill>
                <a:srgbClr val="5CE1E6"/>
              </a:solidFill>
            </p:spPr>
          </p:sp>
          <p:sp>
            <p:nvSpPr>
              <p:cNvPr name="Freeform 32" id="32"/>
              <p:cNvSpPr/>
              <p:nvPr/>
            </p:nvSpPr>
            <p:spPr>
              <a:xfrm flipH="false" flipV="false" rot="0">
                <a:off x="6326505" y="2874010"/>
                <a:ext cx="600287" cy="7412990"/>
              </a:xfrm>
              <a:custGeom>
                <a:avLst/>
                <a:gdLst/>
                <a:ahLst/>
                <a:cxnLst/>
                <a:rect r="r" b="b" t="t" l="l"/>
                <a:pathLst>
                  <a:path h="7412990" w="600287">
                    <a:moveTo>
                      <a:pt x="0" y="7412990"/>
                    </a:moveTo>
                    <a:lnTo>
                      <a:pt x="0" y="48023"/>
                    </a:lnTo>
                    <a:cubicBezTo>
                      <a:pt x="0" y="35286"/>
                      <a:pt x="5060" y="23071"/>
                      <a:pt x="14066" y="14066"/>
                    </a:cubicBezTo>
                    <a:cubicBezTo>
                      <a:pt x="23072" y="5060"/>
                      <a:pt x="35287" y="0"/>
                      <a:pt x="48023" y="0"/>
                    </a:cubicBezTo>
                    <a:lnTo>
                      <a:pt x="552263" y="0"/>
                    </a:lnTo>
                    <a:cubicBezTo>
                      <a:pt x="565000" y="0"/>
                      <a:pt x="577215" y="5059"/>
                      <a:pt x="586221" y="14065"/>
                    </a:cubicBezTo>
                    <a:cubicBezTo>
                      <a:pt x="595228" y="23071"/>
                      <a:pt x="600287" y="35286"/>
                      <a:pt x="600287" y="48023"/>
                    </a:cubicBezTo>
                    <a:lnTo>
                      <a:pt x="600287" y="7412990"/>
                    </a:lnTo>
                    <a:close/>
                  </a:path>
                </a:pathLst>
              </a:custGeom>
              <a:solidFill>
                <a:srgbClr val="5CE1E6"/>
              </a:solidFill>
            </p:spPr>
          </p:sp>
          <p:sp>
            <p:nvSpPr>
              <p:cNvPr name="Freeform 33" id="33"/>
              <p:cNvSpPr/>
              <p:nvPr/>
            </p:nvSpPr>
            <p:spPr>
              <a:xfrm flipH="false" flipV="false" rot="0">
                <a:off x="8435340" y="1228090"/>
                <a:ext cx="600287" cy="9058910"/>
              </a:xfrm>
              <a:custGeom>
                <a:avLst/>
                <a:gdLst/>
                <a:ahLst/>
                <a:cxnLst/>
                <a:rect r="r" b="b" t="t" l="l"/>
                <a:pathLst>
                  <a:path h="9058910" w="600287">
                    <a:moveTo>
                      <a:pt x="0" y="9058910"/>
                    </a:moveTo>
                    <a:lnTo>
                      <a:pt x="0" y="48023"/>
                    </a:lnTo>
                    <a:cubicBezTo>
                      <a:pt x="0" y="21501"/>
                      <a:pt x="21500" y="0"/>
                      <a:pt x="48023" y="0"/>
                    </a:cubicBezTo>
                    <a:lnTo>
                      <a:pt x="552264" y="0"/>
                    </a:lnTo>
                    <a:cubicBezTo>
                      <a:pt x="578787" y="0"/>
                      <a:pt x="600287" y="21501"/>
                      <a:pt x="600287" y="48023"/>
                    </a:cubicBezTo>
                    <a:lnTo>
                      <a:pt x="600287" y="9058910"/>
                    </a:lnTo>
                    <a:close/>
                  </a:path>
                </a:pathLst>
              </a:custGeom>
              <a:solidFill>
                <a:srgbClr val="5CE1E6"/>
              </a:solidFill>
            </p:spPr>
          </p:sp>
          <p:sp>
            <p:nvSpPr>
              <p:cNvPr name="Freeform 34" id="34"/>
              <p:cNvSpPr/>
              <p:nvPr/>
            </p:nvSpPr>
            <p:spPr>
              <a:xfrm flipH="false" flipV="false" rot="0">
                <a:off x="625687" y="8216900"/>
                <a:ext cx="600287" cy="2070100"/>
              </a:xfrm>
              <a:custGeom>
                <a:avLst/>
                <a:gdLst/>
                <a:ahLst/>
                <a:cxnLst/>
                <a:rect r="r" b="b" t="t" l="l"/>
                <a:pathLst>
                  <a:path h="2070100" w="600287">
                    <a:moveTo>
                      <a:pt x="0" y="2070100"/>
                    </a:moveTo>
                    <a:lnTo>
                      <a:pt x="0" y="48023"/>
                    </a:lnTo>
                    <a:cubicBezTo>
                      <a:pt x="0" y="21500"/>
                      <a:pt x="21500" y="0"/>
                      <a:pt x="48023" y="0"/>
                    </a:cubicBezTo>
                    <a:lnTo>
                      <a:pt x="552263" y="0"/>
                    </a:lnTo>
                    <a:cubicBezTo>
                      <a:pt x="578786" y="0"/>
                      <a:pt x="600286" y="21500"/>
                      <a:pt x="600286" y="48023"/>
                    </a:cubicBezTo>
                    <a:lnTo>
                      <a:pt x="600286" y="2070100"/>
                    </a:lnTo>
                    <a:close/>
                  </a:path>
                </a:pathLst>
              </a:custGeom>
              <a:solidFill>
                <a:srgbClr val="57FFDC"/>
              </a:solidFill>
            </p:spPr>
          </p:sp>
          <p:sp>
            <p:nvSpPr>
              <p:cNvPr name="Freeform 35" id="35"/>
              <p:cNvSpPr/>
              <p:nvPr/>
            </p:nvSpPr>
            <p:spPr>
              <a:xfrm flipH="false" flipV="false" rot="0">
                <a:off x="2734521" y="6988810"/>
                <a:ext cx="600287" cy="3298190"/>
              </a:xfrm>
              <a:custGeom>
                <a:avLst/>
                <a:gdLst/>
                <a:ahLst/>
                <a:cxnLst/>
                <a:rect r="r" b="b" t="t" l="l"/>
                <a:pathLst>
                  <a:path h="3298190" w="600287">
                    <a:moveTo>
                      <a:pt x="1" y="3298190"/>
                    </a:moveTo>
                    <a:lnTo>
                      <a:pt x="1" y="48023"/>
                    </a:lnTo>
                    <a:cubicBezTo>
                      <a:pt x="0" y="35287"/>
                      <a:pt x="5060" y="23072"/>
                      <a:pt x="14066" y="14066"/>
                    </a:cubicBezTo>
                    <a:cubicBezTo>
                      <a:pt x="23072" y="5059"/>
                      <a:pt x="35287" y="0"/>
                      <a:pt x="48024" y="0"/>
                    </a:cubicBezTo>
                    <a:lnTo>
                      <a:pt x="552264" y="0"/>
                    </a:lnTo>
                    <a:cubicBezTo>
                      <a:pt x="565001" y="0"/>
                      <a:pt x="577216" y="5059"/>
                      <a:pt x="586222" y="14066"/>
                    </a:cubicBezTo>
                    <a:cubicBezTo>
                      <a:pt x="595228" y="23072"/>
                      <a:pt x="600287" y="35287"/>
                      <a:pt x="600287" y="48023"/>
                    </a:cubicBezTo>
                    <a:lnTo>
                      <a:pt x="600287" y="3298190"/>
                    </a:lnTo>
                    <a:close/>
                  </a:path>
                </a:pathLst>
              </a:custGeom>
              <a:solidFill>
                <a:srgbClr val="57FFDC"/>
              </a:solidFill>
            </p:spPr>
          </p:sp>
          <p:sp>
            <p:nvSpPr>
              <p:cNvPr name="Freeform 36" id="36"/>
              <p:cNvSpPr/>
              <p:nvPr/>
            </p:nvSpPr>
            <p:spPr>
              <a:xfrm flipH="false" flipV="false" rot="0">
                <a:off x="4843357" y="6167967"/>
                <a:ext cx="600287" cy="4119033"/>
              </a:xfrm>
              <a:custGeom>
                <a:avLst/>
                <a:gdLst/>
                <a:ahLst/>
                <a:cxnLst/>
                <a:rect r="r" b="b" t="t" l="l"/>
                <a:pathLst>
                  <a:path h="4119033" w="600287">
                    <a:moveTo>
                      <a:pt x="0" y="4119033"/>
                    </a:moveTo>
                    <a:lnTo>
                      <a:pt x="0" y="48023"/>
                    </a:lnTo>
                    <a:cubicBezTo>
                      <a:pt x="0" y="35286"/>
                      <a:pt x="5059" y="23071"/>
                      <a:pt x="14065" y="14065"/>
                    </a:cubicBezTo>
                    <a:cubicBezTo>
                      <a:pt x="23072" y="5059"/>
                      <a:pt x="35286" y="0"/>
                      <a:pt x="48023" y="0"/>
                    </a:cubicBezTo>
                    <a:lnTo>
                      <a:pt x="552263" y="0"/>
                    </a:lnTo>
                    <a:cubicBezTo>
                      <a:pt x="565000" y="0"/>
                      <a:pt x="577214" y="5059"/>
                      <a:pt x="586221" y="14065"/>
                    </a:cubicBezTo>
                    <a:cubicBezTo>
                      <a:pt x="595227" y="23071"/>
                      <a:pt x="600286" y="35286"/>
                      <a:pt x="600286" y="48023"/>
                    </a:cubicBezTo>
                    <a:lnTo>
                      <a:pt x="600286" y="4119033"/>
                    </a:lnTo>
                    <a:close/>
                  </a:path>
                </a:pathLst>
              </a:custGeom>
              <a:solidFill>
                <a:srgbClr val="57FFDC"/>
              </a:solidFill>
            </p:spPr>
          </p:sp>
          <p:sp>
            <p:nvSpPr>
              <p:cNvPr name="Freeform 37" id="37"/>
              <p:cNvSpPr/>
              <p:nvPr/>
            </p:nvSpPr>
            <p:spPr>
              <a:xfrm flipH="false" flipV="false" rot="0">
                <a:off x="6952192" y="4521341"/>
                <a:ext cx="600287" cy="5765659"/>
              </a:xfrm>
              <a:custGeom>
                <a:avLst/>
                <a:gdLst/>
                <a:ahLst/>
                <a:cxnLst/>
                <a:rect r="r" b="b" t="t" l="l"/>
                <a:pathLst>
                  <a:path h="5765659" w="600287">
                    <a:moveTo>
                      <a:pt x="0" y="5765659"/>
                    </a:moveTo>
                    <a:lnTo>
                      <a:pt x="0" y="48023"/>
                    </a:lnTo>
                    <a:cubicBezTo>
                      <a:pt x="0" y="21501"/>
                      <a:pt x="21500" y="0"/>
                      <a:pt x="48023" y="0"/>
                    </a:cubicBezTo>
                    <a:lnTo>
                      <a:pt x="552263" y="0"/>
                    </a:lnTo>
                    <a:cubicBezTo>
                      <a:pt x="565000" y="0"/>
                      <a:pt x="577214" y="5059"/>
                      <a:pt x="586221" y="14065"/>
                    </a:cubicBezTo>
                    <a:cubicBezTo>
                      <a:pt x="595227" y="23072"/>
                      <a:pt x="600287" y="35287"/>
                      <a:pt x="600287" y="48023"/>
                    </a:cubicBezTo>
                    <a:lnTo>
                      <a:pt x="600287" y="5765659"/>
                    </a:lnTo>
                    <a:close/>
                  </a:path>
                </a:pathLst>
              </a:custGeom>
              <a:solidFill>
                <a:srgbClr val="57FFDC"/>
              </a:solidFill>
            </p:spPr>
          </p:sp>
          <p:sp>
            <p:nvSpPr>
              <p:cNvPr name="Freeform 38" id="38"/>
              <p:cNvSpPr/>
              <p:nvPr/>
            </p:nvSpPr>
            <p:spPr>
              <a:xfrm flipH="false" flipV="false" rot="0">
                <a:off x="9061027" y="2051627"/>
                <a:ext cx="600287" cy="8235373"/>
              </a:xfrm>
              <a:custGeom>
                <a:avLst/>
                <a:gdLst/>
                <a:ahLst/>
                <a:cxnLst/>
                <a:rect r="r" b="b" t="t" l="l"/>
                <a:pathLst>
                  <a:path h="8235373" w="600287">
                    <a:moveTo>
                      <a:pt x="0" y="8235373"/>
                    </a:moveTo>
                    <a:lnTo>
                      <a:pt x="0" y="48023"/>
                    </a:lnTo>
                    <a:cubicBezTo>
                      <a:pt x="0" y="21501"/>
                      <a:pt x="21500" y="0"/>
                      <a:pt x="48022" y="0"/>
                    </a:cubicBezTo>
                    <a:lnTo>
                      <a:pt x="552264" y="0"/>
                    </a:lnTo>
                    <a:cubicBezTo>
                      <a:pt x="578786" y="0"/>
                      <a:pt x="600286" y="21501"/>
                      <a:pt x="600286" y="48023"/>
                    </a:cubicBezTo>
                    <a:lnTo>
                      <a:pt x="600286" y="8235373"/>
                    </a:lnTo>
                    <a:close/>
                  </a:path>
                </a:pathLst>
              </a:custGeom>
              <a:solidFill>
                <a:srgbClr val="57FFDC"/>
              </a:solidFill>
            </p:spPr>
          </p:sp>
          <p:sp>
            <p:nvSpPr>
              <p:cNvPr name="Freeform 39" id="39"/>
              <p:cNvSpPr/>
              <p:nvPr/>
            </p:nvSpPr>
            <p:spPr>
              <a:xfrm flipH="false" flipV="false" rot="0">
                <a:off x="1251373" y="8216900"/>
                <a:ext cx="600287" cy="2070100"/>
              </a:xfrm>
              <a:custGeom>
                <a:avLst/>
                <a:gdLst/>
                <a:ahLst/>
                <a:cxnLst/>
                <a:rect r="r" b="b" t="t" l="l"/>
                <a:pathLst>
                  <a:path h="2070100" w="600287">
                    <a:moveTo>
                      <a:pt x="0" y="2070100"/>
                    </a:moveTo>
                    <a:lnTo>
                      <a:pt x="0" y="48023"/>
                    </a:lnTo>
                    <a:cubicBezTo>
                      <a:pt x="1" y="21500"/>
                      <a:pt x="21501" y="0"/>
                      <a:pt x="48023" y="0"/>
                    </a:cubicBezTo>
                    <a:lnTo>
                      <a:pt x="552264" y="0"/>
                    </a:lnTo>
                    <a:cubicBezTo>
                      <a:pt x="578786" y="0"/>
                      <a:pt x="600287" y="21500"/>
                      <a:pt x="600287" y="48023"/>
                    </a:cubicBezTo>
                    <a:lnTo>
                      <a:pt x="600287" y="2070100"/>
                    </a:lnTo>
                    <a:close/>
                  </a:path>
                </a:pathLst>
              </a:custGeom>
              <a:solidFill>
                <a:srgbClr val="A6A6A6"/>
              </a:solidFill>
            </p:spPr>
          </p:sp>
          <p:sp>
            <p:nvSpPr>
              <p:cNvPr name="Freeform 40" id="40"/>
              <p:cNvSpPr/>
              <p:nvPr/>
            </p:nvSpPr>
            <p:spPr>
              <a:xfrm flipH="false" flipV="false" rot="0">
                <a:off x="3360208" y="8637905"/>
                <a:ext cx="600287" cy="1649095"/>
              </a:xfrm>
              <a:custGeom>
                <a:avLst/>
                <a:gdLst/>
                <a:ahLst/>
                <a:cxnLst/>
                <a:rect r="r" b="b" t="t" l="l"/>
                <a:pathLst>
                  <a:path h="1649095" w="600287">
                    <a:moveTo>
                      <a:pt x="0" y="1649095"/>
                    </a:moveTo>
                    <a:lnTo>
                      <a:pt x="0" y="48023"/>
                    </a:lnTo>
                    <a:cubicBezTo>
                      <a:pt x="0" y="21501"/>
                      <a:pt x="21501" y="0"/>
                      <a:pt x="48023" y="0"/>
                    </a:cubicBezTo>
                    <a:lnTo>
                      <a:pt x="552264" y="0"/>
                    </a:lnTo>
                    <a:cubicBezTo>
                      <a:pt x="578786" y="0"/>
                      <a:pt x="600287" y="21501"/>
                      <a:pt x="600287" y="48023"/>
                    </a:cubicBezTo>
                    <a:lnTo>
                      <a:pt x="600287" y="1649095"/>
                    </a:lnTo>
                    <a:close/>
                  </a:path>
                </a:pathLst>
              </a:custGeom>
              <a:solidFill>
                <a:srgbClr val="A6A6A6"/>
              </a:solidFill>
            </p:spPr>
          </p:sp>
          <p:sp>
            <p:nvSpPr>
              <p:cNvPr name="Freeform 41" id="41"/>
              <p:cNvSpPr/>
              <p:nvPr/>
            </p:nvSpPr>
            <p:spPr>
              <a:xfrm flipH="false" flipV="false" rot="0">
                <a:off x="5469043" y="8227483"/>
                <a:ext cx="600287" cy="2059517"/>
              </a:xfrm>
              <a:custGeom>
                <a:avLst/>
                <a:gdLst/>
                <a:ahLst/>
                <a:cxnLst/>
                <a:rect r="r" b="b" t="t" l="l"/>
                <a:pathLst>
                  <a:path h="2059517" w="600287">
                    <a:moveTo>
                      <a:pt x="0" y="2059517"/>
                    </a:moveTo>
                    <a:lnTo>
                      <a:pt x="0" y="48024"/>
                    </a:lnTo>
                    <a:cubicBezTo>
                      <a:pt x="0" y="35287"/>
                      <a:pt x="5060" y="23072"/>
                      <a:pt x="14066" y="14066"/>
                    </a:cubicBezTo>
                    <a:cubicBezTo>
                      <a:pt x="23072" y="5059"/>
                      <a:pt x="35287" y="0"/>
                      <a:pt x="48023" y="0"/>
                    </a:cubicBezTo>
                    <a:lnTo>
                      <a:pt x="552264" y="0"/>
                    </a:lnTo>
                    <a:cubicBezTo>
                      <a:pt x="565000" y="0"/>
                      <a:pt x="577215" y="5059"/>
                      <a:pt x="586222" y="14066"/>
                    </a:cubicBezTo>
                    <a:cubicBezTo>
                      <a:pt x="595228" y="23072"/>
                      <a:pt x="600287" y="35287"/>
                      <a:pt x="600287" y="48024"/>
                    </a:cubicBezTo>
                    <a:lnTo>
                      <a:pt x="600287" y="2059517"/>
                    </a:lnTo>
                    <a:close/>
                  </a:path>
                </a:pathLst>
              </a:custGeom>
              <a:solidFill>
                <a:srgbClr val="A6A6A6"/>
              </a:solidFill>
            </p:spPr>
          </p:sp>
          <p:sp>
            <p:nvSpPr>
              <p:cNvPr name="Freeform 42" id="42"/>
              <p:cNvSpPr/>
              <p:nvPr/>
            </p:nvSpPr>
            <p:spPr>
              <a:xfrm flipH="false" flipV="false" rot="0">
                <a:off x="7577879" y="6992338"/>
                <a:ext cx="600287" cy="3294662"/>
              </a:xfrm>
              <a:custGeom>
                <a:avLst/>
                <a:gdLst/>
                <a:ahLst/>
                <a:cxnLst/>
                <a:rect r="r" b="b" t="t" l="l"/>
                <a:pathLst>
                  <a:path h="3294662" w="600287">
                    <a:moveTo>
                      <a:pt x="0" y="3294662"/>
                    </a:moveTo>
                    <a:lnTo>
                      <a:pt x="0" y="48023"/>
                    </a:lnTo>
                    <a:cubicBezTo>
                      <a:pt x="0" y="35287"/>
                      <a:pt x="5059" y="23072"/>
                      <a:pt x="14065" y="14065"/>
                    </a:cubicBezTo>
                    <a:cubicBezTo>
                      <a:pt x="23071" y="5059"/>
                      <a:pt x="35286" y="0"/>
                      <a:pt x="48022" y="0"/>
                    </a:cubicBezTo>
                    <a:lnTo>
                      <a:pt x="552263" y="0"/>
                    </a:lnTo>
                    <a:cubicBezTo>
                      <a:pt x="564999" y="0"/>
                      <a:pt x="577215" y="5059"/>
                      <a:pt x="586220" y="14065"/>
                    </a:cubicBezTo>
                    <a:cubicBezTo>
                      <a:pt x="595227" y="23071"/>
                      <a:pt x="600286" y="35287"/>
                      <a:pt x="600286" y="48023"/>
                    </a:cubicBezTo>
                    <a:lnTo>
                      <a:pt x="600286" y="3294662"/>
                    </a:lnTo>
                    <a:close/>
                  </a:path>
                </a:pathLst>
              </a:custGeom>
              <a:solidFill>
                <a:srgbClr val="A6A6A6"/>
              </a:solidFill>
            </p:spPr>
          </p:sp>
          <p:sp>
            <p:nvSpPr>
              <p:cNvPr name="Freeform 43" id="43"/>
              <p:cNvSpPr/>
              <p:nvPr/>
            </p:nvSpPr>
            <p:spPr>
              <a:xfrm flipH="false" flipV="false" rot="0">
                <a:off x="9686713" y="6992851"/>
                <a:ext cx="600287" cy="3294149"/>
              </a:xfrm>
              <a:custGeom>
                <a:avLst/>
                <a:gdLst/>
                <a:ahLst/>
                <a:cxnLst/>
                <a:rect r="r" b="b" t="t" l="l"/>
                <a:pathLst>
                  <a:path h="3294149" w="600287">
                    <a:moveTo>
                      <a:pt x="0" y="3294149"/>
                    </a:moveTo>
                    <a:lnTo>
                      <a:pt x="0" y="48023"/>
                    </a:lnTo>
                    <a:cubicBezTo>
                      <a:pt x="0" y="35287"/>
                      <a:pt x="5060" y="23072"/>
                      <a:pt x="14065" y="14065"/>
                    </a:cubicBezTo>
                    <a:cubicBezTo>
                      <a:pt x="23072" y="5059"/>
                      <a:pt x="35287" y="0"/>
                      <a:pt x="48023" y="0"/>
                    </a:cubicBezTo>
                    <a:lnTo>
                      <a:pt x="552264" y="0"/>
                    </a:lnTo>
                    <a:cubicBezTo>
                      <a:pt x="565001" y="0"/>
                      <a:pt x="577216" y="5059"/>
                      <a:pt x="586222" y="14065"/>
                    </a:cubicBezTo>
                    <a:cubicBezTo>
                      <a:pt x="595228" y="23072"/>
                      <a:pt x="600287" y="35287"/>
                      <a:pt x="600287" y="48023"/>
                    </a:cubicBezTo>
                    <a:lnTo>
                      <a:pt x="600287" y="3294149"/>
                    </a:lnTo>
                    <a:close/>
                  </a:path>
                </a:pathLst>
              </a:custGeom>
              <a:solidFill>
                <a:srgbClr val="A6A6A6"/>
              </a:solidFill>
            </p:spPr>
          </p:sp>
        </p:grpSp>
      </p:grpSp>
      <p:grpSp>
        <p:nvGrpSpPr>
          <p:cNvPr name="Group 44" id="44"/>
          <p:cNvGrpSpPr/>
          <p:nvPr/>
        </p:nvGrpSpPr>
        <p:grpSpPr>
          <a:xfrm rot="0">
            <a:off x="9441922" y="3313782"/>
            <a:ext cx="645989" cy="533231"/>
            <a:chOff x="0" y="0"/>
            <a:chExt cx="914605" cy="754960"/>
          </a:xfrm>
        </p:grpSpPr>
        <p:sp>
          <p:nvSpPr>
            <p:cNvPr name="Freeform 45" id="45"/>
            <p:cNvSpPr/>
            <p:nvPr/>
          </p:nvSpPr>
          <p:spPr>
            <a:xfrm flipH="false" flipV="false" rot="0">
              <a:off x="0" y="0"/>
              <a:ext cx="914605" cy="754960"/>
            </a:xfrm>
            <a:custGeom>
              <a:avLst/>
              <a:gdLst/>
              <a:ahLst/>
              <a:cxnLst/>
              <a:rect r="r" b="b" t="t" l="l"/>
              <a:pathLst>
                <a:path h="754960" w="914605">
                  <a:moveTo>
                    <a:pt x="0" y="0"/>
                  </a:moveTo>
                  <a:lnTo>
                    <a:pt x="914605" y="0"/>
                  </a:lnTo>
                  <a:lnTo>
                    <a:pt x="914605" y="754960"/>
                  </a:lnTo>
                  <a:lnTo>
                    <a:pt x="0" y="754960"/>
                  </a:lnTo>
                  <a:close/>
                </a:path>
              </a:pathLst>
            </a:custGeom>
            <a:solidFill>
              <a:srgbClr val="FFFFFF"/>
            </a:solidFill>
          </p:spPr>
        </p:sp>
      </p:grpSp>
      <p:sp>
        <p:nvSpPr>
          <p:cNvPr name="TextBox 46" id="46"/>
          <p:cNvSpPr txBox="true"/>
          <p:nvPr/>
        </p:nvSpPr>
        <p:spPr>
          <a:xfrm rot="0">
            <a:off x="9385020" y="3353054"/>
            <a:ext cx="778843" cy="483134"/>
          </a:xfrm>
          <a:prstGeom prst="rect">
            <a:avLst/>
          </a:prstGeom>
        </p:spPr>
        <p:txBody>
          <a:bodyPr anchor="t" rtlCol="false" tIns="0" lIns="0" bIns="0" rIns="0">
            <a:spAutoFit/>
          </a:bodyPr>
          <a:lstStyle/>
          <a:p>
            <a:pPr algn="ctr">
              <a:lnSpc>
                <a:spcPts val="3509"/>
              </a:lnSpc>
            </a:pPr>
            <a:r>
              <a:rPr lang="en-US" sz="3220">
                <a:solidFill>
                  <a:srgbClr val="1B4A9B"/>
                </a:solidFill>
                <a:latin typeface="Poppins 2"/>
              </a:rPr>
              <a:t>1.</a:t>
            </a:r>
          </a:p>
        </p:txBody>
      </p:sp>
      <p:sp>
        <p:nvSpPr>
          <p:cNvPr name="Freeform 47" id="47"/>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0"/>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056D"/>
        </a:solidFill>
      </p:bgPr>
    </p:bg>
    <p:spTree>
      <p:nvGrpSpPr>
        <p:cNvPr id="1" name=""/>
        <p:cNvGrpSpPr/>
        <p:nvPr/>
      </p:nvGrpSpPr>
      <p:grpSpPr>
        <a:xfrm>
          <a:off x="0" y="0"/>
          <a:ext cx="0" cy="0"/>
          <a:chOff x="0" y="0"/>
          <a:chExt cx="0" cy="0"/>
        </a:xfrm>
      </p:grpSpPr>
      <p:sp>
        <p:nvSpPr>
          <p:cNvPr name="Freeform 2" id="2"/>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9869556">
            <a:off x="14431083" y="6569611"/>
            <a:ext cx="6482297" cy="6762426"/>
            <a:chOff x="0" y="0"/>
            <a:chExt cx="8643063" cy="9016568"/>
          </a:xfrm>
        </p:grpSpPr>
        <p:sp>
          <p:nvSpPr>
            <p:cNvPr name="Freeform 4" id="4"/>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6" id="6"/>
          <p:cNvSpPr/>
          <p:nvPr/>
        </p:nvSpPr>
        <p:spPr>
          <a:xfrm flipH="false" flipV="false" rot="0">
            <a:off x="10087911" y="-4008763"/>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alphaModFix amt="47000"/>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9441922" y="4332186"/>
            <a:ext cx="7197743" cy="455200"/>
          </a:xfrm>
          <a:prstGeom prst="rect">
            <a:avLst/>
          </a:prstGeom>
        </p:spPr>
        <p:txBody>
          <a:bodyPr anchor="t" rtlCol="false" tIns="0" lIns="0" bIns="0" rIns="0">
            <a:spAutoFit/>
          </a:bodyPr>
          <a:lstStyle/>
          <a:p>
            <a:pPr>
              <a:lnSpc>
                <a:spcPts val="3495"/>
              </a:lnSpc>
              <a:spcBef>
                <a:spcPct val="0"/>
              </a:spcBef>
            </a:pPr>
            <a:r>
              <a:rPr lang="en-US" sz="2962">
                <a:solidFill>
                  <a:srgbClr val="FFFFFF"/>
                </a:solidFill>
                <a:latin typeface="Poppins 2"/>
              </a:rPr>
              <a:t>Texto</a:t>
            </a:r>
          </a:p>
        </p:txBody>
      </p:sp>
      <p:sp>
        <p:nvSpPr>
          <p:cNvPr name="TextBox 8" id="8"/>
          <p:cNvSpPr txBox="true"/>
          <p:nvPr/>
        </p:nvSpPr>
        <p:spPr>
          <a:xfrm rot="0">
            <a:off x="10253738" y="3242260"/>
            <a:ext cx="4663157" cy="638175"/>
          </a:xfrm>
          <a:prstGeom prst="rect">
            <a:avLst/>
          </a:prstGeom>
        </p:spPr>
        <p:txBody>
          <a:bodyPr anchor="t" rtlCol="false" tIns="0" lIns="0" bIns="0" rIns="0">
            <a:spAutoFit/>
          </a:bodyPr>
          <a:lstStyle/>
          <a:p>
            <a:pPr>
              <a:lnSpc>
                <a:spcPts val="4739"/>
              </a:lnSpc>
            </a:pPr>
            <a:r>
              <a:rPr lang="en-US" sz="3949">
                <a:solidFill>
                  <a:srgbClr val="FFFFFF"/>
                </a:solidFill>
                <a:latin typeface="Poppins 2"/>
              </a:rPr>
              <a:t>Texto</a:t>
            </a:r>
          </a:p>
        </p:txBody>
      </p:sp>
      <p:grpSp>
        <p:nvGrpSpPr>
          <p:cNvPr name="Group 9" id="9"/>
          <p:cNvGrpSpPr/>
          <p:nvPr/>
        </p:nvGrpSpPr>
        <p:grpSpPr>
          <a:xfrm rot="0">
            <a:off x="9441922" y="3313782"/>
            <a:ext cx="645989" cy="533231"/>
            <a:chOff x="0" y="0"/>
            <a:chExt cx="914605" cy="754960"/>
          </a:xfrm>
        </p:grpSpPr>
        <p:sp>
          <p:nvSpPr>
            <p:cNvPr name="Freeform 10" id="10"/>
            <p:cNvSpPr/>
            <p:nvPr/>
          </p:nvSpPr>
          <p:spPr>
            <a:xfrm flipH="false" flipV="false" rot="0">
              <a:off x="0" y="0"/>
              <a:ext cx="914605" cy="754960"/>
            </a:xfrm>
            <a:custGeom>
              <a:avLst/>
              <a:gdLst/>
              <a:ahLst/>
              <a:cxnLst/>
              <a:rect r="r" b="b" t="t" l="l"/>
              <a:pathLst>
                <a:path h="754960" w="914605">
                  <a:moveTo>
                    <a:pt x="0" y="0"/>
                  </a:moveTo>
                  <a:lnTo>
                    <a:pt x="914605" y="0"/>
                  </a:lnTo>
                  <a:lnTo>
                    <a:pt x="914605" y="754960"/>
                  </a:lnTo>
                  <a:lnTo>
                    <a:pt x="0" y="754960"/>
                  </a:lnTo>
                  <a:close/>
                </a:path>
              </a:pathLst>
            </a:custGeom>
            <a:solidFill>
              <a:srgbClr val="FFFFFF"/>
            </a:solidFill>
          </p:spPr>
        </p:sp>
      </p:grpSp>
      <p:sp>
        <p:nvSpPr>
          <p:cNvPr name="TextBox 11" id="11"/>
          <p:cNvSpPr txBox="true"/>
          <p:nvPr/>
        </p:nvSpPr>
        <p:spPr>
          <a:xfrm rot="0">
            <a:off x="9385020" y="3353054"/>
            <a:ext cx="778843" cy="483134"/>
          </a:xfrm>
          <a:prstGeom prst="rect">
            <a:avLst/>
          </a:prstGeom>
        </p:spPr>
        <p:txBody>
          <a:bodyPr anchor="t" rtlCol="false" tIns="0" lIns="0" bIns="0" rIns="0">
            <a:spAutoFit/>
          </a:bodyPr>
          <a:lstStyle/>
          <a:p>
            <a:pPr algn="ctr">
              <a:lnSpc>
                <a:spcPts val="3509"/>
              </a:lnSpc>
            </a:pPr>
            <a:r>
              <a:rPr lang="en-US" sz="3220">
                <a:solidFill>
                  <a:srgbClr val="1B4A9B"/>
                </a:solidFill>
                <a:latin typeface="Poppins 2"/>
              </a:rPr>
              <a:t>2.</a:t>
            </a:r>
          </a:p>
        </p:txBody>
      </p:sp>
      <p:grpSp>
        <p:nvGrpSpPr>
          <p:cNvPr name="Group 12" id="12"/>
          <p:cNvGrpSpPr/>
          <p:nvPr/>
        </p:nvGrpSpPr>
        <p:grpSpPr>
          <a:xfrm rot="0">
            <a:off x="823637" y="1959109"/>
            <a:ext cx="7636690" cy="5903232"/>
            <a:chOff x="0" y="0"/>
            <a:chExt cx="10182253" cy="7870976"/>
          </a:xfrm>
        </p:grpSpPr>
        <p:sp>
          <p:nvSpPr>
            <p:cNvPr name="TextBox 13" id="13"/>
            <p:cNvSpPr txBox="true"/>
            <p:nvPr/>
          </p:nvSpPr>
          <p:spPr>
            <a:xfrm rot="0">
              <a:off x="0" y="4524754"/>
              <a:ext cx="1508244" cy="738237"/>
            </a:xfrm>
            <a:prstGeom prst="rect">
              <a:avLst/>
            </a:prstGeom>
          </p:spPr>
          <p:txBody>
            <a:bodyPr anchor="t" rtlCol="false" tIns="0" lIns="0" bIns="0" rIns="0">
              <a:spAutoFit/>
            </a:bodyPr>
            <a:lstStyle/>
            <a:p>
              <a:pPr algn="ctr">
                <a:lnSpc>
                  <a:spcPts val="2239"/>
                </a:lnSpc>
              </a:pPr>
              <a:r>
                <a:rPr lang="en-US" sz="1599">
                  <a:solidFill>
                    <a:srgbClr val="FFFFFF"/>
                  </a:solidFill>
                  <a:latin typeface="Poppins 2"/>
                </a:rPr>
                <a:t>Elemento 4</a:t>
              </a:r>
            </a:p>
            <a:p>
              <a:pPr algn="ctr">
                <a:lnSpc>
                  <a:spcPts val="2239"/>
                </a:lnSpc>
              </a:pPr>
              <a:r>
                <a:rPr lang="en-US" sz="1599">
                  <a:solidFill>
                    <a:srgbClr val="FFFFFF"/>
                  </a:solidFill>
                  <a:latin typeface="Poppins 2"/>
                </a:rPr>
                <a:t>35%</a:t>
              </a:r>
            </a:p>
          </p:txBody>
        </p:sp>
        <p:sp>
          <p:nvSpPr>
            <p:cNvPr name="TextBox 14" id="14"/>
            <p:cNvSpPr txBox="true"/>
            <p:nvPr/>
          </p:nvSpPr>
          <p:spPr>
            <a:xfrm rot="0">
              <a:off x="7804476" y="7132739"/>
              <a:ext cx="1497453" cy="738237"/>
            </a:xfrm>
            <a:prstGeom prst="rect">
              <a:avLst/>
            </a:prstGeom>
          </p:spPr>
          <p:txBody>
            <a:bodyPr anchor="t" rtlCol="false" tIns="0" lIns="0" bIns="0" rIns="0">
              <a:spAutoFit/>
            </a:bodyPr>
            <a:lstStyle/>
            <a:p>
              <a:pPr algn="ctr">
                <a:lnSpc>
                  <a:spcPts val="2239"/>
                </a:lnSpc>
              </a:pPr>
              <a:r>
                <a:rPr lang="en-US" sz="1599">
                  <a:solidFill>
                    <a:srgbClr val="FFFFFF"/>
                  </a:solidFill>
                  <a:latin typeface="Poppins 2"/>
                </a:rPr>
                <a:t>Elemento 3</a:t>
              </a:r>
            </a:p>
            <a:p>
              <a:pPr algn="ctr">
                <a:lnSpc>
                  <a:spcPts val="2239"/>
                </a:lnSpc>
              </a:pPr>
              <a:r>
                <a:rPr lang="en-US" sz="1599">
                  <a:solidFill>
                    <a:srgbClr val="FFFFFF"/>
                  </a:solidFill>
                  <a:latin typeface="Poppins 2"/>
                </a:rPr>
                <a:t>30%</a:t>
              </a:r>
            </a:p>
          </p:txBody>
        </p:sp>
        <p:sp>
          <p:nvSpPr>
            <p:cNvPr name="TextBox 15" id="15"/>
            <p:cNvSpPr txBox="true"/>
            <p:nvPr/>
          </p:nvSpPr>
          <p:spPr>
            <a:xfrm rot="0">
              <a:off x="8688608" y="1550550"/>
              <a:ext cx="1493645" cy="738237"/>
            </a:xfrm>
            <a:prstGeom prst="rect">
              <a:avLst/>
            </a:prstGeom>
          </p:spPr>
          <p:txBody>
            <a:bodyPr anchor="t" rtlCol="false" tIns="0" lIns="0" bIns="0" rIns="0">
              <a:spAutoFit/>
            </a:bodyPr>
            <a:lstStyle/>
            <a:p>
              <a:pPr algn="ctr">
                <a:lnSpc>
                  <a:spcPts val="2239"/>
                </a:lnSpc>
              </a:pPr>
              <a:r>
                <a:rPr lang="en-US" sz="1599">
                  <a:solidFill>
                    <a:srgbClr val="FFFFFF"/>
                  </a:solidFill>
                  <a:latin typeface="Poppins 2"/>
                </a:rPr>
                <a:t>Elemento 2</a:t>
              </a:r>
            </a:p>
            <a:p>
              <a:pPr algn="ctr">
                <a:lnSpc>
                  <a:spcPts val="2239"/>
                </a:lnSpc>
              </a:pPr>
              <a:r>
                <a:rPr lang="en-US" sz="1599">
                  <a:solidFill>
                    <a:srgbClr val="FFFFFF"/>
                  </a:solidFill>
                  <a:latin typeface="Poppins 2"/>
                </a:rPr>
                <a:t>20%</a:t>
              </a:r>
            </a:p>
          </p:txBody>
        </p:sp>
        <p:sp>
          <p:nvSpPr>
            <p:cNvPr name="TextBox 16" id="16"/>
            <p:cNvSpPr txBox="true"/>
            <p:nvPr/>
          </p:nvSpPr>
          <p:spPr>
            <a:xfrm rot="0">
              <a:off x="3466474" y="98771"/>
              <a:ext cx="1508033" cy="738237"/>
            </a:xfrm>
            <a:prstGeom prst="rect">
              <a:avLst/>
            </a:prstGeom>
          </p:spPr>
          <p:txBody>
            <a:bodyPr anchor="t" rtlCol="false" tIns="0" lIns="0" bIns="0" rIns="0">
              <a:spAutoFit/>
            </a:bodyPr>
            <a:lstStyle/>
            <a:p>
              <a:pPr algn="ctr">
                <a:lnSpc>
                  <a:spcPts val="2239"/>
                </a:lnSpc>
              </a:pPr>
              <a:r>
                <a:rPr lang="en-US" sz="1599">
                  <a:solidFill>
                    <a:srgbClr val="FFFFFF"/>
                  </a:solidFill>
                  <a:latin typeface="Poppins 2"/>
                </a:rPr>
                <a:t>Elemento 5</a:t>
              </a:r>
            </a:p>
            <a:p>
              <a:pPr algn="ctr">
                <a:lnSpc>
                  <a:spcPts val="2239"/>
                </a:lnSpc>
              </a:pPr>
              <a:r>
                <a:rPr lang="en-US" sz="1599">
                  <a:solidFill>
                    <a:srgbClr val="FFFFFF"/>
                  </a:solidFill>
                  <a:latin typeface="Poppins 2"/>
                </a:rPr>
                <a:t>10%</a:t>
              </a:r>
            </a:p>
          </p:txBody>
        </p:sp>
        <p:sp>
          <p:nvSpPr>
            <p:cNvPr name="TextBox 17" id="17"/>
            <p:cNvSpPr txBox="true"/>
            <p:nvPr/>
          </p:nvSpPr>
          <p:spPr>
            <a:xfrm rot="0">
              <a:off x="5368325" y="-47625"/>
              <a:ext cx="1424598" cy="738237"/>
            </a:xfrm>
            <a:prstGeom prst="rect">
              <a:avLst/>
            </a:prstGeom>
          </p:spPr>
          <p:txBody>
            <a:bodyPr anchor="t" rtlCol="false" tIns="0" lIns="0" bIns="0" rIns="0">
              <a:spAutoFit/>
            </a:bodyPr>
            <a:lstStyle/>
            <a:p>
              <a:pPr algn="ctr">
                <a:lnSpc>
                  <a:spcPts val="2239"/>
                </a:lnSpc>
              </a:pPr>
              <a:r>
                <a:rPr lang="en-US" sz="1599">
                  <a:solidFill>
                    <a:srgbClr val="FFFFFF"/>
                  </a:solidFill>
                  <a:latin typeface="Poppins 2"/>
                </a:rPr>
                <a:t>Elemento 1</a:t>
              </a:r>
            </a:p>
            <a:p>
              <a:pPr algn="ctr">
                <a:lnSpc>
                  <a:spcPts val="2239"/>
                </a:lnSpc>
              </a:pPr>
              <a:r>
                <a:rPr lang="en-US" sz="1599">
                  <a:solidFill>
                    <a:srgbClr val="FFFFFF"/>
                  </a:solidFill>
                  <a:latin typeface="Poppins 2"/>
                </a:rPr>
                <a:t>5%</a:t>
              </a:r>
            </a:p>
          </p:txBody>
        </p:sp>
        <p:grpSp>
          <p:nvGrpSpPr>
            <p:cNvPr name="Group 18" id="18"/>
            <p:cNvGrpSpPr>
              <a:grpSpLocks noChangeAspect="true"/>
            </p:cNvGrpSpPr>
            <p:nvPr/>
          </p:nvGrpSpPr>
          <p:grpSpPr>
            <a:xfrm rot="0">
              <a:off x="2027781" y="864842"/>
              <a:ext cx="6855334" cy="6855334"/>
              <a:chOff x="0" y="0"/>
              <a:chExt cx="2540000" cy="2540000"/>
            </a:xfrm>
          </p:grpSpPr>
          <p:sp>
            <p:nvSpPr>
              <p:cNvPr name="Freeform 19" id="19"/>
              <p:cNvSpPr/>
              <p:nvPr/>
            </p:nvSpPr>
            <p:spPr>
              <a:xfrm flipH="false" flipV="false" rot="0">
                <a:off x="1270000" y="0"/>
                <a:ext cx="452328" cy="1270000"/>
              </a:xfrm>
              <a:custGeom>
                <a:avLst/>
                <a:gdLst/>
                <a:ahLst/>
                <a:cxnLst/>
                <a:rect r="r" b="b" t="t" l="l"/>
                <a:pathLst>
                  <a:path h="1270000" w="452328">
                    <a:moveTo>
                      <a:pt x="0" y="0"/>
                    </a:moveTo>
                    <a:cubicBezTo>
                      <a:pt x="154588" y="0"/>
                      <a:pt x="307877" y="28223"/>
                      <a:pt x="452328" y="83282"/>
                    </a:cubicBezTo>
                    <a:lnTo>
                      <a:pt x="0" y="1270000"/>
                    </a:lnTo>
                    <a:close/>
                  </a:path>
                </a:pathLst>
              </a:custGeom>
              <a:solidFill>
                <a:srgbClr val="14056D"/>
              </a:solidFill>
            </p:spPr>
          </p:sp>
          <p:sp>
            <p:nvSpPr>
              <p:cNvPr name="Freeform 20" id="20"/>
              <p:cNvSpPr/>
              <p:nvPr/>
            </p:nvSpPr>
            <p:spPr>
              <a:xfrm flipH="false" flipV="false" rot="0">
                <a:off x="1270000" y="62158"/>
                <a:ext cx="1297086" cy="1271315"/>
              </a:xfrm>
              <a:custGeom>
                <a:avLst/>
                <a:gdLst/>
                <a:ahLst/>
                <a:cxnLst/>
                <a:rect r="r" b="b" t="t" l="l"/>
                <a:pathLst>
                  <a:path h="1271315" w="1297086">
                    <a:moveTo>
                      <a:pt x="392452" y="0"/>
                    </a:moveTo>
                    <a:cubicBezTo>
                      <a:pt x="938068" y="177282"/>
                      <a:pt x="1297086" y="698337"/>
                      <a:pt x="1268413" y="1271316"/>
                    </a:cubicBezTo>
                    <a:lnTo>
                      <a:pt x="0" y="1207842"/>
                    </a:lnTo>
                    <a:close/>
                  </a:path>
                </a:pathLst>
              </a:custGeom>
              <a:solidFill>
                <a:srgbClr val="1C3395"/>
              </a:solidFill>
            </p:spPr>
          </p:sp>
          <p:sp>
            <p:nvSpPr>
              <p:cNvPr name="Freeform 21" id="21"/>
              <p:cNvSpPr/>
              <p:nvPr/>
            </p:nvSpPr>
            <p:spPr>
              <a:xfrm flipH="false" flipV="false" rot="0">
                <a:off x="817672" y="1270000"/>
                <a:ext cx="1722328" cy="1335503"/>
              </a:xfrm>
              <a:custGeom>
                <a:avLst/>
                <a:gdLst/>
                <a:ahLst/>
                <a:cxnLst/>
                <a:rect r="r" b="b" t="t" l="l"/>
                <a:pathLst>
                  <a:path h="1335503" w="1722328">
                    <a:moveTo>
                      <a:pt x="1722328" y="0"/>
                    </a:moveTo>
                    <a:cubicBezTo>
                      <a:pt x="1722328" y="417744"/>
                      <a:pt x="1516892" y="808772"/>
                      <a:pt x="1172898" y="1045791"/>
                    </a:cubicBezTo>
                    <a:cubicBezTo>
                      <a:pt x="828904" y="1282809"/>
                      <a:pt x="390350" y="1335503"/>
                      <a:pt x="0" y="1186718"/>
                    </a:cubicBezTo>
                    <a:lnTo>
                      <a:pt x="452328" y="0"/>
                    </a:lnTo>
                    <a:close/>
                  </a:path>
                </a:pathLst>
              </a:custGeom>
              <a:solidFill>
                <a:srgbClr val="275CBB"/>
              </a:solidFill>
            </p:spPr>
          </p:sp>
          <p:sp>
            <p:nvSpPr>
              <p:cNvPr name="Freeform 22" id="22"/>
              <p:cNvSpPr/>
              <p:nvPr/>
            </p:nvSpPr>
            <p:spPr>
              <a:xfrm flipH="false" flipV="false" rot="0">
                <a:off x="-53340" y="206524"/>
                <a:ext cx="1323340" cy="2271318"/>
              </a:xfrm>
              <a:custGeom>
                <a:avLst/>
                <a:gdLst/>
                <a:ahLst/>
                <a:cxnLst/>
                <a:rect r="r" b="b" t="t" l="l"/>
                <a:pathLst>
                  <a:path h="2271318" w="1323340">
                    <a:moveTo>
                      <a:pt x="930888" y="2271318"/>
                    </a:moveTo>
                    <a:cubicBezTo>
                      <a:pt x="465808" y="2120204"/>
                      <a:pt x="128803" y="1715485"/>
                      <a:pt x="64401" y="1230730"/>
                    </a:cubicBezTo>
                    <a:cubicBezTo>
                      <a:pt x="0" y="745974"/>
                      <a:pt x="219644" y="267303"/>
                      <a:pt x="629137" y="0"/>
                    </a:cubicBezTo>
                    <a:lnTo>
                      <a:pt x="1323340" y="1063476"/>
                    </a:lnTo>
                    <a:close/>
                  </a:path>
                </a:pathLst>
              </a:custGeom>
              <a:solidFill>
                <a:srgbClr val="3985DE"/>
              </a:solidFill>
            </p:spPr>
          </p:sp>
          <p:sp>
            <p:nvSpPr>
              <p:cNvPr name="Freeform 23" id="23"/>
              <p:cNvSpPr/>
              <p:nvPr/>
            </p:nvSpPr>
            <p:spPr>
              <a:xfrm flipH="false" flipV="false" rot="0">
                <a:off x="523513" y="0"/>
                <a:ext cx="746487" cy="1270000"/>
              </a:xfrm>
              <a:custGeom>
                <a:avLst/>
                <a:gdLst/>
                <a:ahLst/>
                <a:cxnLst/>
                <a:rect r="r" b="b" t="t" l="l"/>
                <a:pathLst>
                  <a:path h="1270000" w="746487">
                    <a:moveTo>
                      <a:pt x="0" y="242548"/>
                    </a:moveTo>
                    <a:cubicBezTo>
                      <a:pt x="216941" y="84931"/>
                      <a:pt x="478206" y="27"/>
                      <a:pt x="746360" y="0"/>
                    </a:cubicBezTo>
                    <a:lnTo>
                      <a:pt x="746487" y="1270000"/>
                    </a:lnTo>
                    <a:close/>
                  </a:path>
                </a:pathLst>
              </a:custGeom>
              <a:solidFill>
                <a:srgbClr val="54B0FF"/>
              </a:solidFill>
            </p:spPr>
          </p:sp>
        </p:grpSp>
      </p:grpSp>
      <p:sp>
        <p:nvSpPr>
          <p:cNvPr name="Freeform 24" id="24"/>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0"/>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056D"/>
        </a:solidFill>
      </p:bgPr>
    </p:bg>
    <p:spTree>
      <p:nvGrpSpPr>
        <p:cNvPr id="1" name=""/>
        <p:cNvGrpSpPr/>
        <p:nvPr/>
      </p:nvGrpSpPr>
      <p:grpSpPr>
        <a:xfrm>
          <a:off x="0" y="0"/>
          <a:ext cx="0" cy="0"/>
          <a:chOff x="0" y="0"/>
          <a:chExt cx="0" cy="0"/>
        </a:xfrm>
      </p:grpSpPr>
      <p:sp>
        <p:nvSpPr>
          <p:cNvPr name="Freeform 2" id="2"/>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9869556">
            <a:off x="14431083" y="6569611"/>
            <a:ext cx="6482297" cy="6762426"/>
            <a:chOff x="0" y="0"/>
            <a:chExt cx="8643063" cy="9016568"/>
          </a:xfrm>
        </p:grpSpPr>
        <p:sp>
          <p:nvSpPr>
            <p:cNvPr name="Freeform 4" id="4"/>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6" id="6"/>
          <p:cNvSpPr/>
          <p:nvPr/>
        </p:nvSpPr>
        <p:spPr>
          <a:xfrm flipH="false" flipV="false" rot="0">
            <a:off x="10087911" y="-4008763"/>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alphaModFix amt="47000"/>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9441922" y="4332186"/>
            <a:ext cx="7197743" cy="455200"/>
          </a:xfrm>
          <a:prstGeom prst="rect">
            <a:avLst/>
          </a:prstGeom>
        </p:spPr>
        <p:txBody>
          <a:bodyPr anchor="t" rtlCol="false" tIns="0" lIns="0" bIns="0" rIns="0">
            <a:spAutoFit/>
          </a:bodyPr>
          <a:lstStyle/>
          <a:p>
            <a:pPr>
              <a:lnSpc>
                <a:spcPts val="3495"/>
              </a:lnSpc>
              <a:spcBef>
                <a:spcPct val="0"/>
              </a:spcBef>
            </a:pPr>
            <a:r>
              <a:rPr lang="en-US" sz="2962">
                <a:solidFill>
                  <a:srgbClr val="FFFFFF"/>
                </a:solidFill>
                <a:latin typeface="Poppins 2"/>
              </a:rPr>
              <a:t>Texto</a:t>
            </a:r>
          </a:p>
        </p:txBody>
      </p:sp>
      <p:sp>
        <p:nvSpPr>
          <p:cNvPr name="TextBox 8" id="8"/>
          <p:cNvSpPr txBox="true"/>
          <p:nvPr/>
        </p:nvSpPr>
        <p:spPr>
          <a:xfrm rot="0">
            <a:off x="10253738" y="3242260"/>
            <a:ext cx="4663157" cy="638175"/>
          </a:xfrm>
          <a:prstGeom prst="rect">
            <a:avLst/>
          </a:prstGeom>
        </p:spPr>
        <p:txBody>
          <a:bodyPr anchor="t" rtlCol="false" tIns="0" lIns="0" bIns="0" rIns="0">
            <a:spAutoFit/>
          </a:bodyPr>
          <a:lstStyle/>
          <a:p>
            <a:pPr>
              <a:lnSpc>
                <a:spcPts val="4739"/>
              </a:lnSpc>
            </a:pPr>
            <a:r>
              <a:rPr lang="en-US" sz="3949">
                <a:solidFill>
                  <a:srgbClr val="FFFFFF"/>
                </a:solidFill>
                <a:latin typeface="Poppins 2"/>
              </a:rPr>
              <a:t>Texto</a:t>
            </a:r>
          </a:p>
        </p:txBody>
      </p:sp>
      <p:grpSp>
        <p:nvGrpSpPr>
          <p:cNvPr name="Group 9" id="9"/>
          <p:cNvGrpSpPr/>
          <p:nvPr/>
        </p:nvGrpSpPr>
        <p:grpSpPr>
          <a:xfrm rot="0">
            <a:off x="9441922" y="3313782"/>
            <a:ext cx="645989" cy="533231"/>
            <a:chOff x="0" y="0"/>
            <a:chExt cx="914605" cy="754960"/>
          </a:xfrm>
        </p:grpSpPr>
        <p:sp>
          <p:nvSpPr>
            <p:cNvPr name="Freeform 10" id="10"/>
            <p:cNvSpPr/>
            <p:nvPr/>
          </p:nvSpPr>
          <p:spPr>
            <a:xfrm flipH="false" flipV="false" rot="0">
              <a:off x="0" y="0"/>
              <a:ext cx="914605" cy="754960"/>
            </a:xfrm>
            <a:custGeom>
              <a:avLst/>
              <a:gdLst/>
              <a:ahLst/>
              <a:cxnLst/>
              <a:rect r="r" b="b" t="t" l="l"/>
              <a:pathLst>
                <a:path h="754960" w="914605">
                  <a:moveTo>
                    <a:pt x="0" y="0"/>
                  </a:moveTo>
                  <a:lnTo>
                    <a:pt x="914605" y="0"/>
                  </a:lnTo>
                  <a:lnTo>
                    <a:pt x="914605" y="754960"/>
                  </a:lnTo>
                  <a:lnTo>
                    <a:pt x="0" y="754960"/>
                  </a:lnTo>
                  <a:close/>
                </a:path>
              </a:pathLst>
            </a:custGeom>
            <a:solidFill>
              <a:srgbClr val="FFFFFF"/>
            </a:solidFill>
          </p:spPr>
        </p:sp>
      </p:grpSp>
      <p:sp>
        <p:nvSpPr>
          <p:cNvPr name="TextBox 11" id="11"/>
          <p:cNvSpPr txBox="true"/>
          <p:nvPr/>
        </p:nvSpPr>
        <p:spPr>
          <a:xfrm rot="0">
            <a:off x="9385020" y="3353054"/>
            <a:ext cx="778843" cy="483134"/>
          </a:xfrm>
          <a:prstGeom prst="rect">
            <a:avLst/>
          </a:prstGeom>
        </p:spPr>
        <p:txBody>
          <a:bodyPr anchor="t" rtlCol="false" tIns="0" lIns="0" bIns="0" rIns="0">
            <a:spAutoFit/>
          </a:bodyPr>
          <a:lstStyle/>
          <a:p>
            <a:pPr algn="ctr">
              <a:lnSpc>
                <a:spcPts val="3509"/>
              </a:lnSpc>
            </a:pPr>
            <a:r>
              <a:rPr lang="en-US" sz="3220">
                <a:solidFill>
                  <a:srgbClr val="1B4A9B"/>
                </a:solidFill>
                <a:latin typeface="Poppins 2"/>
              </a:rPr>
              <a:t>3.</a:t>
            </a:r>
          </a:p>
        </p:txBody>
      </p:sp>
      <p:grpSp>
        <p:nvGrpSpPr>
          <p:cNvPr name="Group 12" id="12"/>
          <p:cNvGrpSpPr/>
          <p:nvPr/>
        </p:nvGrpSpPr>
        <p:grpSpPr>
          <a:xfrm rot="0">
            <a:off x="1229980" y="3063944"/>
            <a:ext cx="7098792" cy="3690919"/>
            <a:chOff x="0" y="0"/>
            <a:chExt cx="9465057" cy="4921226"/>
          </a:xfrm>
        </p:grpSpPr>
        <p:grpSp>
          <p:nvGrpSpPr>
            <p:cNvPr name="Group 13" id="13"/>
            <p:cNvGrpSpPr>
              <a:grpSpLocks noChangeAspect="true"/>
            </p:cNvGrpSpPr>
            <p:nvPr/>
          </p:nvGrpSpPr>
          <p:grpSpPr>
            <a:xfrm rot="0">
              <a:off x="0" y="0"/>
              <a:ext cx="9465057" cy="4921226"/>
              <a:chOff x="0" y="0"/>
              <a:chExt cx="13271500" cy="6900333"/>
            </a:xfrm>
          </p:grpSpPr>
          <p:sp>
            <p:nvSpPr>
              <p:cNvPr name="Freeform 14" id="14"/>
              <p:cNvSpPr/>
              <p:nvPr/>
            </p:nvSpPr>
            <p:spPr>
              <a:xfrm flipH="false" flipV="false" rot="0">
                <a:off x="12700" y="0"/>
                <a:ext cx="13246100" cy="4584700"/>
              </a:xfrm>
              <a:custGeom>
                <a:avLst/>
                <a:gdLst/>
                <a:ahLst/>
                <a:cxnLst/>
                <a:rect r="r" b="b" t="t" l="l"/>
                <a:pathLst>
                  <a:path h="4584700" w="13246100">
                    <a:moveTo>
                      <a:pt x="622300" y="0"/>
                    </a:moveTo>
                    <a:cubicBezTo>
                      <a:pt x="508000" y="0"/>
                      <a:pt x="406400" y="88900"/>
                      <a:pt x="406400" y="215900"/>
                    </a:cubicBezTo>
                    <a:lnTo>
                      <a:pt x="406400" y="279400"/>
                    </a:lnTo>
                    <a:cubicBezTo>
                      <a:pt x="406400" y="393700"/>
                      <a:pt x="508000" y="495300"/>
                      <a:pt x="622300" y="495300"/>
                    </a:cubicBezTo>
                    <a:cubicBezTo>
                      <a:pt x="736600" y="495300"/>
                      <a:pt x="838200" y="393700"/>
                      <a:pt x="838200" y="279400"/>
                    </a:cubicBezTo>
                    <a:lnTo>
                      <a:pt x="838200" y="215900"/>
                    </a:lnTo>
                    <a:cubicBezTo>
                      <a:pt x="838200" y="88900"/>
                      <a:pt x="736600" y="0"/>
                      <a:pt x="622300" y="0"/>
                    </a:cubicBezTo>
                    <a:close/>
                    <a:moveTo>
                      <a:pt x="406400" y="965200"/>
                    </a:moveTo>
                    <a:cubicBezTo>
                      <a:pt x="406400" y="965200"/>
                      <a:pt x="393700" y="952500"/>
                      <a:pt x="393700" y="965200"/>
                    </a:cubicBezTo>
                    <a:lnTo>
                      <a:pt x="241300" y="1320800"/>
                    </a:lnTo>
                    <a:cubicBezTo>
                      <a:pt x="215900" y="1371600"/>
                      <a:pt x="165100" y="1409700"/>
                      <a:pt x="101600" y="1409700"/>
                    </a:cubicBezTo>
                    <a:lnTo>
                      <a:pt x="38100" y="1409700"/>
                    </a:lnTo>
                    <a:cubicBezTo>
                      <a:pt x="25400" y="1409700"/>
                      <a:pt x="12700" y="1409700"/>
                      <a:pt x="12700" y="1397000"/>
                    </a:cubicBezTo>
                    <a:cubicBezTo>
                      <a:pt x="0" y="1384300"/>
                      <a:pt x="0" y="1371600"/>
                      <a:pt x="12700" y="1358900"/>
                    </a:cubicBezTo>
                    <a:lnTo>
                      <a:pt x="203200" y="914400"/>
                    </a:lnTo>
                    <a:lnTo>
                      <a:pt x="266700" y="736600"/>
                    </a:lnTo>
                    <a:cubicBezTo>
                      <a:pt x="317500" y="635000"/>
                      <a:pt x="419100" y="558800"/>
                      <a:pt x="533400" y="558800"/>
                    </a:cubicBezTo>
                    <a:lnTo>
                      <a:pt x="711200" y="558800"/>
                    </a:lnTo>
                    <a:cubicBezTo>
                      <a:pt x="825500" y="558800"/>
                      <a:pt x="927100" y="635000"/>
                      <a:pt x="977900" y="736600"/>
                    </a:cubicBezTo>
                    <a:lnTo>
                      <a:pt x="1041400" y="914400"/>
                    </a:lnTo>
                    <a:lnTo>
                      <a:pt x="1231900" y="1358900"/>
                    </a:lnTo>
                    <a:cubicBezTo>
                      <a:pt x="1244600" y="1371600"/>
                      <a:pt x="1244600" y="1384300"/>
                      <a:pt x="1231900" y="1397000"/>
                    </a:cubicBezTo>
                    <a:cubicBezTo>
                      <a:pt x="1231900" y="1409700"/>
                      <a:pt x="1219200" y="1409700"/>
                      <a:pt x="1206500" y="1409700"/>
                    </a:cubicBezTo>
                    <a:lnTo>
                      <a:pt x="1143000" y="1409700"/>
                    </a:lnTo>
                    <a:cubicBezTo>
                      <a:pt x="1079500" y="1409700"/>
                      <a:pt x="1028700" y="1371600"/>
                      <a:pt x="1003300" y="1320800"/>
                    </a:cubicBezTo>
                    <a:lnTo>
                      <a:pt x="850900" y="965200"/>
                    </a:lnTo>
                    <a:cubicBezTo>
                      <a:pt x="850900" y="952500"/>
                      <a:pt x="838200" y="965200"/>
                      <a:pt x="838200" y="965200"/>
                    </a:cubicBezTo>
                    <a:lnTo>
                      <a:pt x="901700" y="1409700"/>
                    </a:lnTo>
                    <a:lnTo>
                      <a:pt x="977900" y="2222500"/>
                    </a:lnTo>
                    <a:cubicBezTo>
                      <a:pt x="977900" y="2235200"/>
                      <a:pt x="965200" y="2235200"/>
                      <a:pt x="965200" y="2247900"/>
                    </a:cubicBezTo>
                    <a:cubicBezTo>
                      <a:pt x="952500" y="2247900"/>
                      <a:pt x="952500" y="2260600"/>
                      <a:pt x="939800" y="2260600"/>
                    </a:cubicBezTo>
                    <a:lnTo>
                      <a:pt x="889000" y="2260600"/>
                    </a:lnTo>
                    <a:cubicBezTo>
                      <a:pt x="812800" y="2260600"/>
                      <a:pt x="749300" y="2209800"/>
                      <a:pt x="749300" y="2133600"/>
                    </a:cubicBezTo>
                    <a:lnTo>
                      <a:pt x="635000" y="1447800"/>
                    </a:lnTo>
                    <a:cubicBezTo>
                      <a:pt x="622300" y="1447800"/>
                      <a:pt x="622300" y="1447800"/>
                      <a:pt x="609600" y="1447800"/>
                    </a:cubicBezTo>
                    <a:lnTo>
                      <a:pt x="495300" y="2133600"/>
                    </a:lnTo>
                    <a:cubicBezTo>
                      <a:pt x="495300" y="2209800"/>
                      <a:pt x="431800" y="2260600"/>
                      <a:pt x="355600" y="2260600"/>
                    </a:cubicBezTo>
                    <a:lnTo>
                      <a:pt x="304800" y="2260600"/>
                    </a:lnTo>
                    <a:cubicBezTo>
                      <a:pt x="292100" y="2260600"/>
                      <a:pt x="292100" y="2247900"/>
                      <a:pt x="279400" y="2247900"/>
                    </a:cubicBezTo>
                    <a:cubicBezTo>
                      <a:pt x="279400" y="2235200"/>
                      <a:pt x="266700" y="2235200"/>
                      <a:pt x="266700" y="2222500"/>
                    </a:cubicBezTo>
                    <a:lnTo>
                      <a:pt x="342900" y="1409700"/>
                    </a:lnTo>
                    <a:lnTo>
                      <a:pt x="406400" y="965200"/>
                    </a:lnTo>
                    <a:close/>
                    <a:moveTo>
                      <a:pt x="1955800" y="0"/>
                    </a:moveTo>
                    <a:cubicBezTo>
                      <a:pt x="1841500" y="0"/>
                      <a:pt x="1739900" y="88900"/>
                      <a:pt x="1739900" y="215900"/>
                    </a:cubicBezTo>
                    <a:lnTo>
                      <a:pt x="1739900" y="279400"/>
                    </a:lnTo>
                    <a:cubicBezTo>
                      <a:pt x="1739900" y="393700"/>
                      <a:pt x="1841500" y="495300"/>
                      <a:pt x="1955800" y="495300"/>
                    </a:cubicBezTo>
                    <a:cubicBezTo>
                      <a:pt x="2070100" y="495300"/>
                      <a:pt x="2171700" y="393700"/>
                      <a:pt x="2171700" y="279400"/>
                    </a:cubicBezTo>
                    <a:lnTo>
                      <a:pt x="2171700" y="215900"/>
                    </a:lnTo>
                    <a:cubicBezTo>
                      <a:pt x="2171700" y="88900"/>
                      <a:pt x="2070100" y="0"/>
                      <a:pt x="1955800" y="0"/>
                    </a:cubicBezTo>
                    <a:close/>
                    <a:moveTo>
                      <a:pt x="1739900" y="965200"/>
                    </a:moveTo>
                    <a:cubicBezTo>
                      <a:pt x="1739900" y="965200"/>
                      <a:pt x="1727200" y="952500"/>
                      <a:pt x="1727200" y="965200"/>
                    </a:cubicBezTo>
                    <a:lnTo>
                      <a:pt x="1574800" y="1320800"/>
                    </a:lnTo>
                    <a:cubicBezTo>
                      <a:pt x="1549400" y="1371600"/>
                      <a:pt x="1498600" y="1409700"/>
                      <a:pt x="1435100" y="1409700"/>
                    </a:cubicBezTo>
                    <a:lnTo>
                      <a:pt x="1371600" y="1409700"/>
                    </a:lnTo>
                    <a:cubicBezTo>
                      <a:pt x="1358900" y="1409700"/>
                      <a:pt x="1346200" y="1409700"/>
                      <a:pt x="1346200" y="1397000"/>
                    </a:cubicBezTo>
                    <a:cubicBezTo>
                      <a:pt x="1333500" y="1384300"/>
                      <a:pt x="1333500" y="1371600"/>
                      <a:pt x="1346200" y="1358900"/>
                    </a:cubicBezTo>
                    <a:lnTo>
                      <a:pt x="1536700" y="914400"/>
                    </a:lnTo>
                    <a:lnTo>
                      <a:pt x="1600200" y="736600"/>
                    </a:lnTo>
                    <a:cubicBezTo>
                      <a:pt x="1651000" y="635000"/>
                      <a:pt x="1752600" y="558800"/>
                      <a:pt x="1866900" y="558800"/>
                    </a:cubicBezTo>
                    <a:lnTo>
                      <a:pt x="2044700" y="558800"/>
                    </a:lnTo>
                    <a:cubicBezTo>
                      <a:pt x="2159000" y="558800"/>
                      <a:pt x="2260600" y="635000"/>
                      <a:pt x="2311400" y="736600"/>
                    </a:cubicBezTo>
                    <a:lnTo>
                      <a:pt x="2374900" y="914400"/>
                    </a:lnTo>
                    <a:lnTo>
                      <a:pt x="2565400" y="1358900"/>
                    </a:lnTo>
                    <a:cubicBezTo>
                      <a:pt x="2578100" y="1371600"/>
                      <a:pt x="2578100" y="1384300"/>
                      <a:pt x="2565400" y="1397000"/>
                    </a:cubicBezTo>
                    <a:cubicBezTo>
                      <a:pt x="2565400" y="1409700"/>
                      <a:pt x="2552700" y="1409700"/>
                      <a:pt x="2540000" y="1409700"/>
                    </a:cubicBezTo>
                    <a:lnTo>
                      <a:pt x="2476500" y="1409700"/>
                    </a:lnTo>
                    <a:cubicBezTo>
                      <a:pt x="2413000" y="1409700"/>
                      <a:pt x="2362200" y="1371600"/>
                      <a:pt x="2336800" y="1320800"/>
                    </a:cubicBezTo>
                    <a:lnTo>
                      <a:pt x="2184400" y="965200"/>
                    </a:lnTo>
                    <a:cubicBezTo>
                      <a:pt x="2184400" y="952500"/>
                      <a:pt x="2171700" y="965200"/>
                      <a:pt x="2171700" y="965200"/>
                    </a:cubicBezTo>
                    <a:lnTo>
                      <a:pt x="2235200" y="1409700"/>
                    </a:lnTo>
                    <a:lnTo>
                      <a:pt x="2311400" y="2222500"/>
                    </a:lnTo>
                    <a:cubicBezTo>
                      <a:pt x="2311400" y="2235200"/>
                      <a:pt x="2298700" y="2235200"/>
                      <a:pt x="2298700" y="2247900"/>
                    </a:cubicBezTo>
                    <a:cubicBezTo>
                      <a:pt x="2286000" y="2247900"/>
                      <a:pt x="2286000" y="2260600"/>
                      <a:pt x="2273300" y="2260600"/>
                    </a:cubicBezTo>
                    <a:lnTo>
                      <a:pt x="2222500" y="2260600"/>
                    </a:lnTo>
                    <a:cubicBezTo>
                      <a:pt x="2146300" y="2260600"/>
                      <a:pt x="2082800" y="2209800"/>
                      <a:pt x="2082800" y="2133600"/>
                    </a:cubicBezTo>
                    <a:lnTo>
                      <a:pt x="1968500" y="1447800"/>
                    </a:lnTo>
                    <a:cubicBezTo>
                      <a:pt x="1955800" y="1447800"/>
                      <a:pt x="1955800" y="1447800"/>
                      <a:pt x="1943100" y="1447800"/>
                    </a:cubicBezTo>
                    <a:lnTo>
                      <a:pt x="1828800" y="2133600"/>
                    </a:lnTo>
                    <a:cubicBezTo>
                      <a:pt x="1828800" y="2209800"/>
                      <a:pt x="1765300" y="2260600"/>
                      <a:pt x="1689100" y="2260600"/>
                    </a:cubicBezTo>
                    <a:lnTo>
                      <a:pt x="1638300" y="2260600"/>
                    </a:lnTo>
                    <a:cubicBezTo>
                      <a:pt x="1625600" y="2260600"/>
                      <a:pt x="1625600" y="2247900"/>
                      <a:pt x="1612900" y="2247900"/>
                    </a:cubicBezTo>
                    <a:cubicBezTo>
                      <a:pt x="1612900" y="2235200"/>
                      <a:pt x="1600200" y="2235200"/>
                      <a:pt x="1600200" y="2222500"/>
                    </a:cubicBezTo>
                    <a:lnTo>
                      <a:pt x="1676400" y="1409700"/>
                    </a:lnTo>
                    <a:lnTo>
                      <a:pt x="1739900" y="965200"/>
                    </a:lnTo>
                    <a:close/>
                    <a:moveTo>
                      <a:pt x="3289300" y="0"/>
                    </a:moveTo>
                    <a:cubicBezTo>
                      <a:pt x="3175000" y="0"/>
                      <a:pt x="3073400" y="88900"/>
                      <a:pt x="3073400" y="215900"/>
                    </a:cubicBezTo>
                    <a:lnTo>
                      <a:pt x="3073400" y="279400"/>
                    </a:lnTo>
                    <a:cubicBezTo>
                      <a:pt x="3073400" y="393700"/>
                      <a:pt x="3175000" y="495300"/>
                      <a:pt x="3289300" y="495300"/>
                    </a:cubicBezTo>
                    <a:cubicBezTo>
                      <a:pt x="3403600" y="495300"/>
                      <a:pt x="3505200" y="393700"/>
                      <a:pt x="3505200" y="279400"/>
                    </a:cubicBezTo>
                    <a:lnTo>
                      <a:pt x="3505200" y="215900"/>
                    </a:lnTo>
                    <a:cubicBezTo>
                      <a:pt x="3505200" y="88900"/>
                      <a:pt x="3403600" y="0"/>
                      <a:pt x="3289300" y="0"/>
                    </a:cubicBezTo>
                    <a:close/>
                    <a:moveTo>
                      <a:pt x="3073400" y="965200"/>
                    </a:moveTo>
                    <a:cubicBezTo>
                      <a:pt x="3073400" y="965200"/>
                      <a:pt x="3060700" y="952500"/>
                      <a:pt x="3060700" y="965200"/>
                    </a:cubicBezTo>
                    <a:lnTo>
                      <a:pt x="2908300" y="1320800"/>
                    </a:lnTo>
                    <a:cubicBezTo>
                      <a:pt x="2882900" y="1371600"/>
                      <a:pt x="2832100" y="1409700"/>
                      <a:pt x="2768600" y="1409700"/>
                    </a:cubicBezTo>
                    <a:lnTo>
                      <a:pt x="2705100" y="1409700"/>
                    </a:lnTo>
                    <a:cubicBezTo>
                      <a:pt x="2692400" y="1409700"/>
                      <a:pt x="2679700" y="1409700"/>
                      <a:pt x="2679700" y="1397000"/>
                    </a:cubicBezTo>
                    <a:cubicBezTo>
                      <a:pt x="2667000" y="1384300"/>
                      <a:pt x="2667000" y="1371600"/>
                      <a:pt x="2679700" y="1358900"/>
                    </a:cubicBezTo>
                    <a:lnTo>
                      <a:pt x="2870200" y="914400"/>
                    </a:lnTo>
                    <a:lnTo>
                      <a:pt x="2933700" y="736600"/>
                    </a:lnTo>
                    <a:cubicBezTo>
                      <a:pt x="2984500" y="635000"/>
                      <a:pt x="3086100" y="558800"/>
                      <a:pt x="3200400" y="558800"/>
                    </a:cubicBezTo>
                    <a:lnTo>
                      <a:pt x="3378200" y="558800"/>
                    </a:lnTo>
                    <a:cubicBezTo>
                      <a:pt x="3492500" y="558800"/>
                      <a:pt x="3594100" y="635000"/>
                      <a:pt x="3644900" y="736600"/>
                    </a:cubicBezTo>
                    <a:lnTo>
                      <a:pt x="3708400" y="914400"/>
                    </a:lnTo>
                    <a:lnTo>
                      <a:pt x="3898900" y="1358900"/>
                    </a:lnTo>
                    <a:cubicBezTo>
                      <a:pt x="3911600" y="1371600"/>
                      <a:pt x="3911600" y="1384300"/>
                      <a:pt x="3898900" y="1397000"/>
                    </a:cubicBezTo>
                    <a:cubicBezTo>
                      <a:pt x="3898900" y="1409700"/>
                      <a:pt x="3886200" y="1409700"/>
                      <a:pt x="3873500" y="1409700"/>
                    </a:cubicBezTo>
                    <a:lnTo>
                      <a:pt x="3810000" y="1409700"/>
                    </a:lnTo>
                    <a:cubicBezTo>
                      <a:pt x="3746500" y="1409700"/>
                      <a:pt x="3695700" y="1371600"/>
                      <a:pt x="3670300" y="1320800"/>
                    </a:cubicBezTo>
                    <a:lnTo>
                      <a:pt x="3517900" y="965200"/>
                    </a:lnTo>
                    <a:cubicBezTo>
                      <a:pt x="3517900" y="952500"/>
                      <a:pt x="3505200" y="965200"/>
                      <a:pt x="3505200" y="965200"/>
                    </a:cubicBezTo>
                    <a:lnTo>
                      <a:pt x="3568700" y="1409700"/>
                    </a:lnTo>
                    <a:lnTo>
                      <a:pt x="3644900" y="2222500"/>
                    </a:lnTo>
                    <a:cubicBezTo>
                      <a:pt x="3644900" y="2235200"/>
                      <a:pt x="3632200" y="2235200"/>
                      <a:pt x="3632200" y="2247900"/>
                    </a:cubicBezTo>
                    <a:cubicBezTo>
                      <a:pt x="3619500" y="2247900"/>
                      <a:pt x="3619500" y="2260600"/>
                      <a:pt x="3606800" y="2260600"/>
                    </a:cubicBezTo>
                    <a:lnTo>
                      <a:pt x="3556000" y="2260600"/>
                    </a:lnTo>
                    <a:cubicBezTo>
                      <a:pt x="3479800" y="2260600"/>
                      <a:pt x="3416300" y="2209800"/>
                      <a:pt x="3416300" y="2133600"/>
                    </a:cubicBezTo>
                    <a:lnTo>
                      <a:pt x="3302000" y="1447800"/>
                    </a:lnTo>
                    <a:cubicBezTo>
                      <a:pt x="3289300" y="1447800"/>
                      <a:pt x="3289300" y="1447800"/>
                      <a:pt x="3276600" y="1447800"/>
                    </a:cubicBezTo>
                    <a:lnTo>
                      <a:pt x="3162300" y="2133600"/>
                    </a:lnTo>
                    <a:cubicBezTo>
                      <a:pt x="3162300" y="2209800"/>
                      <a:pt x="3098800" y="2260600"/>
                      <a:pt x="3022600" y="2260600"/>
                    </a:cubicBezTo>
                    <a:lnTo>
                      <a:pt x="2971800" y="2260600"/>
                    </a:lnTo>
                    <a:cubicBezTo>
                      <a:pt x="2959100" y="2260600"/>
                      <a:pt x="2959100" y="2247900"/>
                      <a:pt x="2946400" y="2247900"/>
                    </a:cubicBezTo>
                    <a:cubicBezTo>
                      <a:pt x="2946400" y="2235200"/>
                      <a:pt x="2933700" y="2235200"/>
                      <a:pt x="2933700" y="2222500"/>
                    </a:cubicBezTo>
                    <a:lnTo>
                      <a:pt x="3009900" y="1409700"/>
                    </a:lnTo>
                    <a:lnTo>
                      <a:pt x="3073400" y="965200"/>
                    </a:lnTo>
                    <a:close/>
                    <a:moveTo>
                      <a:pt x="4622800" y="0"/>
                    </a:moveTo>
                    <a:cubicBezTo>
                      <a:pt x="4508500" y="0"/>
                      <a:pt x="4406900" y="88900"/>
                      <a:pt x="4406900" y="215900"/>
                    </a:cubicBezTo>
                    <a:lnTo>
                      <a:pt x="4406900" y="279400"/>
                    </a:lnTo>
                    <a:cubicBezTo>
                      <a:pt x="4406900" y="393700"/>
                      <a:pt x="4508500" y="495300"/>
                      <a:pt x="4622800" y="495300"/>
                    </a:cubicBezTo>
                    <a:cubicBezTo>
                      <a:pt x="4737100" y="495300"/>
                      <a:pt x="4838700" y="393700"/>
                      <a:pt x="4838700" y="279400"/>
                    </a:cubicBezTo>
                    <a:lnTo>
                      <a:pt x="4838700" y="215900"/>
                    </a:lnTo>
                    <a:cubicBezTo>
                      <a:pt x="4838700" y="88900"/>
                      <a:pt x="4737100" y="0"/>
                      <a:pt x="4622800" y="0"/>
                    </a:cubicBezTo>
                    <a:close/>
                    <a:moveTo>
                      <a:pt x="4406900" y="965200"/>
                    </a:moveTo>
                    <a:cubicBezTo>
                      <a:pt x="4406900" y="965200"/>
                      <a:pt x="4394200" y="952500"/>
                      <a:pt x="4394200" y="965200"/>
                    </a:cubicBezTo>
                    <a:lnTo>
                      <a:pt x="4241800" y="1320800"/>
                    </a:lnTo>
                    <a:cubicBezTo>
                      <a:pt x="4216400" y="1371600"/>
                      <a:pt x="4165600" y="1409700"/>
                      <a:pt x="4102100" y="1409700"/>
                    </a:cubicBezTo>
                    <a:lnTo>
                      <a:pt x="4038600" y="1409700"/>
                    </a:lnTo>
                    <a:cubicBezTo>
                      <a:pt x="4025900" y="1409700"/>
                      <a:pt x="4013200" y="1409700"/>
                      <a:pt x="4013200" y="1397000"/>
                    </a:cubicBezTo>
                    <a:cubicBezTo>
                      <a:pt x="4000500" y="1384300"/>
                      <a:pt x="4000500" y="1371600"/>
                      <a:pt x="4013200" y="1358900"/>
                    </a:cubicBezTo>
                    <a:lnTo>
                      <a:pt x="4203700" y="914400"/>
                    </a:lnTo>
                    <a:lnTo>
                      <a:pt x="4267200" y="736600"/>
                    </a:lnTo>
                    <a:cubicBezTo>
                      <a:pt x="4318000" y="635000"/>
                      <a:pt x="4419600" y="558800"/>
                      <a:pt x="4533900" y="558800"/>
                    </a:cubicBezTo>
                    <a:lnTo>
                      <a:pt x="4711700" y="558800"/>
                    </a:lnTo>
                    <a:cubicBezTo>
                      <a:pt x="4826000" y="558800"/>
                      <a:pt x="4927600" y="635000"/>
                      <a:pt x="4978400" y="736600"/>
                    </a:cubicBezTo>
                    <a:lnTo>
                      <a:pt x="5041900" y="914400"/>
                    </a:lnTo>
                    <a:lnTo>
                      <a:pt x="5232400" y="1358900"/>
                    </a:lnTo>
                    <a:cubicBezTo>
                      <a:pt x="5245100" y="1371600"/>
                      <a:pt x="5245100" y="1384300"/>
                      <a:pt x="5232400" y="1397000"/>
                    </a:cubicBezTo>
                    <a:cubicBezTo>
                      <a:pt x="5232400" y="1409700"/>
                      <a:pt x="5219700" y="1409700"/>
                      <a:pt x="5207000" y="1409700"/>
                    </a:cubicBezTo>
                    <a:lnTo>
                      <a:pt x="5143500" y="1409700"/>
                    </a:lnTo>
                    <a:cubicBezTo>
                      <a:pt x="5080000" y="1409700"/>
                      <a:pt x="5029200" y="1371600"/>
                      <a:pt x="5003800" y="1320800"/>
                    </a:cubicBezTo>
                    <a:lnTo>
                      <a:pt x="4851400" y="965200"/>
                    </a:lnTo>
                    <a:cubicBezTo>
                      <a:pt x="4851400" y="952500"/>
                      <a:pt x="4838700" y="965200"/>
                      <a:pt x="4838700" y="965200"/>
                    </a:cubicBezTo>
                    <a:lnTo>
                      <a:pt x="4902200" y="1409700"/>
                    </a:lnTo>
                    <a:lnTo>
                      <a:pt x="4978400" y="2222500"/>
                    </a:lnTo>
                    <a:cubicBezTo>
                      <a:pt x="4978400" y="2235200"/>
                      <a:pt x="4965700" y="2235200"/>
                      <a:pt x="4965700" y="2247900"/>
                    </a:cubicBezTo>
                    <a:cubicBezTo>
                      <a:pt x="4953000" y="2247900"/>
                      <a:pt x="4953000" y="2260600"/>
                      <a:pt x="4940300" y="2260600"/>
                    </a:cubicBezTo>
                    <a:lnTo>
                      <a:pt x="4889500" y="2260600"/>
                    </a:lnTo>
                    <a:cubicBezTo>
                      <a:pt x="4813300" y="2260600"/>
                      <a:pt x="4749800" y="2209800"/>
                      <a:pt x="4749800" y="2133600"/>
                    </a:cubicBezTo>
                    <a:lnTo>
                      <a:pt x="4635500" y="1447800"/>
                    </a:lnTo>
                    <a:cubicBezTo>
                      <a:pt x="4622800" y="1447800"/>
                      <a:pt x="4622800" y="1447800"/>
                      <a:pt x="4610100" y="1447800"/>
                    </a:cubicBezTo>
                    <a:lnTo>
                      <a:pt x="4495800" y="2133600"/>
                    </a:lnTo>
                    <a:cubicBezTo>
                      <a:pt x="4495800" y="2209800"/>
                      <a:pt x="4432300" y="2260600"/>
                      <a:pt x="4356100" y="2260600"/>
                    </a:cubicBezTo>
                    <a:lnTo>
                      <a:pt x="4305300" y="2260600"/>
                    </a:lnTo>
                    <a:cubicBezTo>
                      <a:pt x="4292600" y="2260600"/>
                      <a:pt x="4292600" y="2247900"/>
                      <a:pt x="4279900" y="2247900"/>
                    </a:cubicBezTo>
                    <a:cubicBezTo>
                      <a:pt x="4279900" y="2235200"/>
                      <a:pt x="4267200" y="2235200"/>
                      <a:pt x="4267200" y="2222500"/>
                    </a:cubicBezTo>
                    <a:lnTo>
                      <a:pt x="4343400" y="1409700"/>
                    </a:lnTo>
                    <a:lnTo>
                      <a:pt x="4406900" y="965200"/>
                    </a:lnTo>
                    <a:close/>
                    <a:moveTo>
                      <a:pt x="5956300" y="0"/>
                    </a:moveTo>
                    <a:cubicBezTo>
                      <a:pt x="5842000" y="0"/>
                      <a:pt x="5740400" y="88900"/>
                      <a:pt x="5740400" y="215900"/>
                    </a:cubicBezTo>
                    <a:lnTo>
                      <a:pt x="5740400" y="279400"/>
                    </a:lnTo>
                    <a:cubicBezTo>
                      <a:pt x="5740400" y="393700"/>
                      <a:pt x="5842000" y="495300"/>
                      <a:pt x="5956300" y="495300"/>
                    </a:cubicBezTo>
                    <a:cubicBezTo>
                      <a:pt x="6070600" y="495300"/>
                      <a:pt x="6172200" y="393700"/>
                      <a:pt x="6172200" y="279400"/>
                    </a:cubicBezTo>
                    <a:lnTo>
                      <a:pt x="6172200" y="215900"/>
                    </a:lnTo>
                    <a:cubicBezTo>
                      <a:pt x="6172200" y="88900"/>
                      <a:pt x="6070600" y="0"/>
                      <a:pt x="5956300" y="0"/>
                    </a:cubicBezTo>
                    <a:close/>
                    <a:moveTo>
                      <a:pt x="5740400" y="965200"/>
                    </a:moveTo>
                    <a:cubicBezTo>
                      <a:pt x="5740400" y="965200"/>
                      <a:pt x="5727700" y="952500"/>
                      <a:pt x="5727700" y="965200"/>
                    </a:cubicBezTo>
                    <a:lnTo>
                      <a:pt x="5575300" y="1320800"/>
                    </a:lnTo>
                    <a:cubicBezTo>
                      <a:pt x="5549900" y="1371600"/>
                      <a:pt x="5499100" y="1409700"/>
                      <a:pt x="5435600" y="1409700"/>
                    </a:cubicBezTo>
                    <a:lnTo>
                      <a:pt x="5372100" y="1409700"/>
                    </a:lnTo>
                    <a:cubicBezTo>
                      <a:pt x="5359400" y="1409700"/>
                      <a:pt x="5346700" y="1409700"/>
                      <a:pt x="5346700" y="1397000"/>
                    </a:cubicBezTo>
                    <a:cubicBezTo>
                      <a:pt x="5334000" y="1384300"/>
                      <a:pt x="5334000" y="1371600"/>
                      <a:pt x="5346700" y="1358900"/>
                    </a:cubicBezTo>
                    <a:lnTo>
                      <a:pt x="5537200" y="914400"/>
                    </a:lnTo>
                    <a:lnTo>
                      <a:pt x="5600700" y="736600"/>
                    </a:lnTo>
                    <a:cubicBezTo>
                      <a:pt x="5651500" y="635000"/>
                      <a:pt x="5753100" y="558800"/>
                      <a:pt x="5867400" y="558800"/>
                    </a:cubicBezTo>
                    <a:lnTo>
                      <a:pt x="6045200" y="558800"/>
                    </a:lnTo>
                    <a:cubicBezTo>
                      <a:pt x="6159500" y="558800"/>
                      <a:pt x="6261100" y="635000"/>
                      <a:pt x="6311900" y="736600"/>
                    </a:cubicBezTo>
                    <a:lnTo>
                      <a:pt x="6375400" y="914400"/>
                    </a:lnTo>
                    <a:lnTo>
                      <a:pt x="6565900" y="1358900"/>
                    </a:lnTo>
                    <a:cubicBezTo>
                      <a:pt x="6578600" y="1371600"/>
                      <a:pt x="6578600" y="1384300"/>
                      <a:pt x="6565900" y="1397000"/>
                    </a:cubicBezTo>
                    <a:cubicBezTo>
                      <a:pt x="6565900" y="1409700"/>
                      <a:pt x="6553200" y="1409700"/>
                      <a:pt x="6540500" y="1409700"/>
                    </a:cubicBezTo>
                    <a:lnTo>
                      <a:pt x="6477000" y="1409700"/>
                    </a:lnTo>
                    <a:cubicBezTo>
                      <a:pt x="6413500" y="1409700"/>
                      <a:pt x="6362700" y="1371600"/>
                      <a:pt x="6337300" y="1320800"/>
                    </a:cubicBezTo>
                    <a:lnTo>
                      <a:pt x="6184900" y="965200"/>
                    </a:lnTo>
                    <a:cubicBezTo>
                      <a:pt x="6184900" y="952500"/>
                      <a:pt x="6172200" y="965200"/>
                      <a:pt x="6172200" y="965200"/>
                    </a:cubicBezTo>
                    <a:lnTo>
                      <a:pt x="6235700" y="1409700"/>
                    </a:lnTo>
                    <a:lnTo>
                      <a:pt x="6311900" y="2222500"/>
                    </a:lnTo>
                    <a:cubicBezTo>
                      <a:pt x="6311900" y="2235200"/>
                      <a:pt x="6299200" y="2235200"/>
                      <a:pt x="6299200" y="2247900"/>
                    </a:cubicBezTo>
                    <a:cubicBezTo>
                      <a:pt x="6286500" y="2247900"/>
                      <a:pt x="6286500" y="2260600"/>
                      <a:pt x="6273800" y="2260600"/>
                    </a:cubicBezTo>
                    <a:lnTo>
                      <a:pt x="6223000" y="2260600"/>
                    </a:lnTo>
                    <a:cubicBezTo>
                      <a:pt x="6146800" y="2260600"/>
                      <a:pt x="6083300" y="2209800"/>
                      <a:pt x="6083300" y="2133600"/>
                    </a:cubicBezTo>
                    <a:lnTo>
                      <a:pt x="5969000" y="1447800"/>
                    </a:lnTo>
                    <a:cubicBezTo>
                      <a:pt x="5956300" y="1447800"/>
                      <a:pt x="5956300" y="1447800"/>
                      <a:pt x="5943600" y="1447800"/>
                    </a:cubicBezTo>
                    <a:lnTo>
                      <a:pt x="5829300" y="2133600"/>
                    </a:lnTo>
                    <a:cubicBezTo>
                      <a:pt x="5829300" y="2209800"/>
                      <a:pt x="5765800" y="2260600"/>
                      <a:pt x="5689600" y="2260600"/>
                    </a:cubicBezTo>
                    <a:lnTo>
                      <a:pt x="5638800" y="2260600"/>
                    </a:lnTo>
                    <a:cubicBezTo>
                      <a:pt x="5626100" y="2260600"/>
                      <a:pt x="5626100" y="2247900"/>
                      <a:pt x="5613400" y="2247900"/>
                    </a:cubicBezTo>
                    <a:cubicBezTo>
                      <a:pt x="5613400" y="2235200"/>
                      <a:pt x="5600700" y="2235200"/>
                      <a:pt x="5600700" y="2222500"/>
                    </a:cubicBezTo>
                    <a:lnTo>
                      <a:pt x="5676900" y="1409700"/>
                    </a:lnTo>
                    <a:lnTo>
                      <a:pt x="5740400" y="965200"/>
                    </a:lnTo>
                    <a:close/>
                    <a:moveTo>
                      <a:pt x="7289800" y="0"/>
                    </a:moveTo>
                    <a:cubicBezTo>
                      <a:pt x="7175500" y="0"/>
                      <a:pt x="7073900" y="88900"/>
                      <a:pt x="7073900" y="215900"/>
                    </a:cubicBezTo>
                    <a:lnTo>
                      <a:pt x="7073900" y="279400"/>
                    </a:lnTo>
                    <a:cubicBezTo>
                      <a:pt x="7073900" y="393700"/>
                      <a:pt x="7175500" y="495300"/>
                      <a:pt x="7289800" y="495300"/>
                    </a:cubicBezTo>
                    <a:cubicBezTo>
                      <a:pt x="7404100" y="495300"/>
                      <a:pt x="7505700" y="393700"/>
                      <a:pt x="7505700" y="279400"/>
                    </a:cubicBezTo>
                    <a:lnTo>
                      <a:pt x="7505700" y="215900"/>
                    </a:lnTo>
                    <a:cubicBezTo>
                      <a:pt x="7505700" y="88900"/>
                      <a:pt x="7404100" y="0"/>
                      <a:pt x="7289800" y="0"/>
                    </a:cubicBezTo>
                    <a:close/>
                    <a:moveTo>
                      <a:pt x="7073900" y="965200"/>
                    </a:moveTo>
                    <a:cubicBezTo>
                      <a:pt x="7073900" y="965200"/>
                      <a:pt x="7061200" y="952500"/>
                      <a:pt x="7061200" y="965200"/>
                    </a:cubicBezTo>
                    <a:lnTo>
                      <a:pt x="6908800" y="1320800"/>
                    </a:lnTo>
                    <a:cubicBezTo>
                      <a:pt x="6883400" y="1371600"/>
                      <a:pt x="6832600" y="1409700"/>
                      <a:pt x="6769100" y="1409700"/>
                    </a:cubicBezTo>
                    <a:lnTo>
                      <a:pt x="6705600" y="1409700"/>
                    </a:lnTo>
                    <a:cubicBezTo>
                      <a:pt x="6692900" y="1409700"/>
                      <a:pt x="6680200" y="1409700"/>
                      <a:pt x="6680200" y="1397000"/>
                    </a:cubicBezTo>
                    <a:cubicBezTo>
                      <a:pt x="6667500" y="1384300"/>
                      <a:pt x="6667500" y="1371600"/>
                      <a:pt x="6680200" y="1358900"/>
                    </a:cubicBezTo>
                    <a:lnTo>
                      <a:pt x="6870700" y="914400"/>
                    </a:lnTo>
                    <a:lnTo>
                      <a:pt x="6934200" y="736600"/>
                    </a:lnTo>
                    <a:cubicBezTo>
                      <a:pt x="6985000" y="635000"/>
                      <a:pt x="7086600" y="558800"/>
                      <a:pt x="7200900" y="558800"/>
                    </a:cubicBezTo>
                    <a:lnTo>
                      <a:pt x="7378700" y="558800"/>
                    </a:lnTo>
                    <a:cubicBezTo>
                      <a:pt x="7493000" y="558800"/>
                      <a:pt x="7594600" y="635000"/>
                      <a:pt x="7645400" y="736600"/>
                    </a:cubicBezTo>
                    <a:lnTo>
                      <a:pt x="7708900" y="914400"/>
                    </a:lnTo>
                    <a:lnTo>
                      <a:pt x="7899400" y="1358900"/>
                    </a:lnTo>
                    <a:cubicBezTo>
                      <a:pt x="7912100" y="1371600"/>
                      <a:pt x="7912100" y="1384300"/>
                      <a:pt x="7899400" y="1397000"/>
                    </a:cubicBezTo>
                    <a:cubicBezTo>
                      <a:pt x="7899400" y="1409700"/>
                      <a:pt x="7886700" y="1409700"/>
                      <a:pt x="7874000" y="1409700"/>
                    </a:cubicBezTo>
                    <a:lnTo>
                      <a:pt x="7810500" y="1409700"/>
                    </a:lnTo>
                    <a:cubicBezTo>
                      <a:pt x="7747000" y="1409700"/>
                      <a:pt x="7696200" y="1371600"/>
                      <a:pt x="7670800" y="1320800"/>
                    </a:cubicBezTo>
                    <a:lnTo>
                      <a:pt x="7518400" y="965200"/>
                    </a:lnTo>
                    <a:cubicBezTo>
                      <a:pt x="7518400" y="952500"/>
                      <a:pt x="7505700" y="965200"/>
                      <a:pt x="7505700" y="965200"/>
                    </a:cubicBezTo>
                    <a:lnTo>
                      <a:pt x="7569200" y="1409700"/>
                    </a:lnTo>
                    <a:lnTo>
                      <a:pt x="7645400" y="2222500"/>
                    </a:lnTo>
                    <a:cubicBezTo>
                      <a:pt x="7645400" y="2235200"/>
                      <a:pt x="7632700" y="2235200"/>
                      <a:pt x="7632700" y="2247900"/>
                    </a:cubicBezTo>
                    <a:cubicBezTo>
                      <a:pt x="7620000" y="2247900"/>
                      <a:pt x="7620000" y="2260600"/>
                      <a:pt x="7607300" y="2260600"/>
                    </a:cubicBezTo>
                    <a:lnTo>
                      <a:pt x="7556500" y="2260600"/>
                    </a:lnTo>
                    <a:cubicBezTo>
                      <a:pt x="7480300" y="2260600"/>
                      <a:pt x="7416800" y="2209800"/>
                      <a:pt x="7416800" y="2133600"/>
                    </a:cubicBezTo>
                    <a:lnTo>
                      <a:pt x="7302500" y="1447800"/>
                    </a:lnTo>
                    <a:cubicBezTo>
                      <a:pt x="7289800" y="1447800"/>
                      <a:pt x="7289800" y="1447800"/>
                      <a:pt x="7277100" y="1447800"/>
                    </a:cubicBezTo>
                    <a:lnTo>
                      <a:pt x="7162800" y="2133600"/>
                    </a:lnTo>
                    <a:cubicBezTo>
                      <a:pt x="7162800" y="2209800"/>
                      <a:pt x="7099300" y="2260600"/>
                      <a:pt x="7023100" y="2260600"/>
                    </a:cubicBezTo>
                    <a:lnTo>
                      <a:pt x="6972300" y="2260600"/>
                    </a:lnTo>
                    <a:cubicBezTo>
                      <a:pt x="6959600" y="2260600"/>
                      <a:pt x="6959600" y="2247900"/>
                      <a:pt x="6946900" y="2247900"/>
                    </a:cubicBezTo>
                    <a:cubicBezTo>
                      <a:pt x="6946900" y="2235200"/>
                      <a:pt x="6934200" y="2235200"/>
                      <a:pt x="6934200" y="2222500"/>
                    </a:cubicBezTo>
                    <a:lnTo>
                      <a:pt x="7010400" y="1409700"/>
                    </a:lnTo>
                    <a:lnTo>
                      <a:pt x="7073900" y="965200"/>
                    </a:lnTo>
                    <a:close/>
                    <a:moveTo>
                      <a:pt x="8623300" y="0"/>
                    </a:moveTo>
                    <a:cubicBezTo>
                      <a:pt x="8509000" y="0"/>
                      <a:pt x="8407400" y="88900"/>
                      <a:pt x="8407400" y="215900"/>
                    </a:cubicBezTo>
                    <a:lnTo>
                      <a:pt x="8407400" y="279400"/>
                    </a:lnTo>
                    <a:cubicBezTo>
                      <a:pt x="8407400" y="393700"/>
                      <a:pt x="8509000" y="495300"/>
                      <a:pt x="8623300" y="495300"/>
                    </a:cubicBezTo>
                    <a:cubicBezTo>
                      <a:pt x="8737600" y="495300"/>
                      <a:pt x="8839200" y="393700"/>
                      <a:pt x="8839200" y="279400"/>
                    </a:cubicBezTo>
                    <a:lnTo>
                      <a:pt x="8839200" y="215900"/>
                    </a:lnTo>
                    <a:cubicBezTo>
                      <a:pt x="8839200" y="88900"/>
                      <a:pt x="8737600" y="0"/>
                      <a:pt x="8623300" y="0"/>
                    </a:cubicBezTo>
                    <a:close/>
                    <a:moveTo>
                      <a:pt x="8407400" y="965200"/>
                    </a:moveTo>
                    <a:cubicBezTo>
                      <a:pt x="8407400" y="965200"/>
                      <a:pt x="8394700" y="952500"/>
                      <a:pt x="8394700" y="965200"/>
                    </a:cubicBezTo>
                    <a:lnTo>
                      <a:pt x="8242300" y="1320800"/>
                    </a:lnTo>
                    <a:cubicBezTo>
                      <a:pt x="8216900" y="1371600"/>
                      <a:pt x="8166100" y="1409700"/>
                      <a:pt x="8102600" y="1409700"/>
                    </a:cubicBezTo>
                    <a:lnTo>
                      <a:pt x="8039100" y="1409700"/>
                    </a:lnTo>
                    <a:cubicBezTo>
                      <a:pt x="8026400" y="1409700"/>
                      <a:pt x="8013700" y="1409700"/>
                      <a:pt x="8013700" y="1397000"/>
                    </a:cubicBezTo>
                    <a:cubicBezTo>
                      <a:pt x="8001000" y="1384300"/>
                      <a:pt x="8001000" y="1371600"/>
                      <a:pt x="8013700" y="1358900"/>
                    </a:cubicBezTo>
                    <a:lnTo>
                      <a:pt x="8204200" y="914400"/>
                    </a:lnTo>
                    <a:lnTo>
                      <a:pt x="8267700" y="736600"/>
                    </a:lnTo>
                    <a:cubicBezTo>
                      <a:pt x="8318500" y="635000"/>
                      <a:pt x="8420100" y="558800"/>
                      <a:pt x="8534400" y="558800"/>
                    </a:cubicBezTo>
                    <a:lnTo>
                      <a:pt x="8712200" y="558800"/>
                    </a:lnTo>
                    <a:cubicBezTo>
                      <a:pt x="8826500" y="558800"/>
                      <a:pt x="8928100" y="635000"/>
                      <a:pt x="8978900" y="736600"/>
                    </a:cubicBezTo>
                    <a:lnTo>
                      <a:pt x="9042400" y="914400"/>
                    </a:lnTo>
                    <a:lnTo>
                      <a:pt x="9232900" y="1358900"/>
                    </a:lnTo>
                    <a:cubicBezTo>
                      <a:pt x="9245600" y="1371600"/>
                      <a:pt x="9245600" y="1384300"/>
                      <a:pt x="9232900" y="1397000"/>
                    </a:cubicBezTo>
                    <a:cubicBezTo>
                      <a:pt x="9232900" y="1409700"/>
                      <a:pt x="9220200" y="1409700"/>
                      <a:pt x="9207500" y="1409700"/>
                    </a:cubicBezTo>
                    <a:lnTo>
                      <a:pt x="9144000" y="1409700"/>
                    </a:lnTo>
                    <a:cubicBezTo>
                      <a:pt x="9080500" y="1409700"/>
                      <a:pt x="9029700" y="1371600"/>
                      <a:pt x="9004300" y="1320800"/>
                    </a:cubicBezTo>
                    <a:lnTo>
                      <a:pt x="8851900" y="965200"/>
                    </a:lnTo>
                    <a:cubicBezTo>
                      <a:pt x="8851900" y="952500"/>
                      <a:pt x="8839200" y="965200"/>
                      <a:pt x="8839200" y="965200"/>
                    </a:cubicBezTo>
                    <a:lnTo>
                      <a:pt x="8902700" y="1409700"/>
                    </a:lnTo>
                    <a:lnTo>
                      <a:pt x="8978900" y="2222500"/>
                    </a:lnTo>
                    <a:cubicBezTo>
                      <a:pt x="8978900" y="2235200"/>
                      <a:pt x="8966200" y="2235200"/>
                      <a:pt x="8966200" y="2247900"/>
                    </a:cubicBezTo>
                    <a:cubicBezTo>
                      <a:pt x="8953500" y="2247900"/>
                      <a:pt x="8953500" y="2260600"/>
                      <a:pt x="8940800" y="2260600"/>
                    </a:cubicBezTo>
                    <a:lnTo>
                      <a:pt x="8890000" y="2260600"/>
                    </a:lnTo>
                    <a:cubicBezTo>
                      <a:pt x="8813800" y="2260600"/>
                      <a:pt x="8750300" y="2209800"/>
                      <a:pt x="8750300" y="2133600"/>
                    </a:cubicBezTo>
                    <a:lnTo>
                      <a:pt x="8636000" y="1447800"/>
                    </a:lnTo>
                    <a:cubicBezTo>
                      <a:pt x="8623300" y="1447800"/>
                      <a:pt x="8623300" y="1447800"/>
                      <a:pt x="8610600" y="1447800"/>
                    </a:cubicBezTo>
                    <a:lnTo>
                      <a:pt x="8496300" y="2133600"/>
                    </a:lnTo>
                    <a:cubicBezTo>
                      <a:pt x="8496300" y="2209800"/>
                      <a:pt x="8432800" y="2260600"/>
                      <a:pt x="8356600" y="2260600"/>
                    </a:cubicBezTo>
                    <a:lnTo>
                      <a:pt x="8305800" y="2260600"/>
                    </a:lnTo>
                    <a:cubicBezTo>
                      <a:pt x="8293100" y="2260600"/>
                      <a:pt x="8293100" y="2247900"/>
                      <a:pt x="8280400" y="2247900"/>
                    </a:cubicBezTo>
                    <a:cubicBezTo>
                      <a:pt x="8280400" y="2235200"/>
                      <a:pt x="8267700" y="2235200"/>
                      <a:pt x="8267700" y="2222500"/>
                    </a:cubicBezTo>
                    <a:lnTo>
                      <a:pt x="8343900" y="1409700"/>
                    </a:lnTo>
                    <a:lnTo>
                      <a:pt x="8407400" y="965200"/>
                    </a:lnTo>
                    <a:close/>
                    <a:moveTo>
                      <a:pt x="9956800" y="0"/>
                    </a:moveTo>
                    <a:cubicBezTo>
                      <a:pt x="9842500" y="0"/>
                      <a:pt x="9740900" y="88900"/>
                      <a:pt x="9740900" y="215900"/>
                    </a:cubicBezTo>
                    <a:lnTo>
                      <a:pt x="9740900" y="279400"/>
                    </a:lnTo>
                    <a:cubicBezTo>
                      <a:pt x="9740900" y="393700"/>
                      <a:pt x="9842500" y="495300"/>
                      <a:pt x="9956800" y="495300"/>
                    </a:cubicBezTo>
                    <a:cubicBezTo>
                      <a:pt x="10071100" y="495300"/>
                      <a:pt x="10172700" y="393700"/>
                      <a:pt x="10172700" y="279400"/>
                    </a:cubicBezTo>
                    <a:lnTo>
                      <a:pt x="10172700" y="215900"/>
                    </a:lnTo>
                    <a:cubicBezTo>
                      <a:pt x="10172700" y="88900"/>
                      <a:pt x="10071100" y="0"/>
                      <a:pt x="9956800" y="0"/>
                    </a:cubicBezTo>
                    <a:close/>
                    <a:moveTo>
                      <a:pt x="9740900" y="965200"/>
                    </a:moveTo>
                    <a:cubicBezTo>
                      <a:pt x="9740900" y="965200"/>
                      <a:pt x="9728200" y="952500"/>
                      <a:pt x="9728200" y="965200"/>
                    </a:cubicBezTo>
                    <a:lnTo>
                      <a:pt x="9575800" y="1320800"/>
                    </a:lnTo>
                    <a:cubicBezTo>
                      <a:pt x="9550400" y="1371600"/>
                      <a:pt x="9499600" y="1409700"/>
                      <a:pt x="9436100" y="1409700"/>
                    </a:cubicBezTo>
                    <a:lnTo>
                      <a:pt x="9372600" y="1409700"/>
                    </a:lnTo>
                    <a:cubicBezTo>
                      <a:pt x="9359900" y="1409700"/>
                      <a:pt x="9347200" y="1409700"/>
                      <a:pt x="9347200" y="1397000"/>
                    </a:cubicBezTo>
                    <a:cubicBezTo>
                      <a:pt x="9334500" y="1384300"/>
                      <a:pt x="9334500" y="1371600"/>
                      <a:pt x="9347200" y="1358900"/>
                    </a:cubicBezTo>
                    <a:lnTo>
                      <a:pt x="9537700" y="914400"/>
                    </a:lnTo>
                    <a:lnTo>
                      <a:pt x="9601200" y="736600"/>
                    </a:lnTo>
                    <a:cubicBezTo>
                      <a:pt x="9652000" y="635000"/>
                      <a:pt x="9753600" y="558800"/>
                      <a:pt x="9867900" y="558800"/>
                    </a:cubicBezTo>
                    <a:lnTo>
                      <a:pt x="10045700" y="558800"/>
                    </a:lnTo>
                    <a:cubicBezTo>
                      <a:pt x="10160000" y="558800"/>
                      <a:pt x="10261600" y="635000"/>
                      <a:pt x="10312400" y="736600"/>
                    </a:cubicBezTo>
                    <a:lnTo>
                      <a:pt x="10375900" y="914400"/>
                    </a:lnTo>
                    <a:lnTo>
                      <a:pt x="10566400" y="1358900"/>
                    </a:lnTo>
                    <a:cubicBezTo>
                      <a:pt x="10579100" y="1371600"/>
                      <a:pt x="10579100" y="1384300"/>
                      <a:pt x="10566400" y="1397000"/>
                    </a:cubicBezTo>
                    <a:cubicBezTo>
                      <a:pt x="10566400" y="1409700"/>
                      <a:pt x="10553700" y="1409700"/>
                      <a:pt x="10541000" y="1409700"/>
                    </a:cubicBezTo>
                    <a:lnTo>
                      <a:pt x="10477500" y="1409700"/>
                    </a:lnTo>
                    <a:cubicBezTo>
                      <a:pt x="10414000" y="1409700"/>
                      <a:pt x="10363200" y="1371600"/>
                      <a:pt x="10337800" y="1320800"/>
                    </a:cubicBezTo>
                    <a:lnTo>
                      <a:pt x="10185400" y="965200"/>
                    </a:lnTo>
                    <a:cubicBezTo>
                      <a:pt x="10185400" y="952500"/>
                      <a:pt x="10172700" y="965200"/>
                      <a:pt x="10172700" y="965200"/>
                    </a:cubicBezTo>
                    <a:lnTo>
                      <a:pt x="10236200" y="1409700"/>
                    </a:lnTo>
                    <a:lnTo>
                      <a:pt x="10312400" y="2222500"/>
                    </a:lnTo>
                    <a:cubicBezTo>
                      <a:pt x="10312400" y="2235200"/>
                      <a:pt x="10299700" y="2235200"/>
                      <a:pt x="10299700" y="2247900"/>
                    </a:cubicBezTo>
                    <a:cubicBezTo>
                      <a:pt x="10287000" y="2247900"/>
                      <a:pt x="10287000" y="2260600"/>
                      <a:pt x="10274300" y="2260600"/>
                    </a:cubicBezTo>
                    <a:lnTo>
                      <a:pt x="10223500" y="2260600"/>
                    </a:lnTo>
                    <a:cubicBezTo>
                      <a:pt x="10147300" y="2260600"/>
                      <a:pt x="10083800" y="2209800"/>
                      <a:pt x="10083800" y="2133600"/>
                    </a:cubicBezTo>
                    <a:lnTo>
                      <a:pt x="9969500" y="1447800"/>
                    </a:lnTo>
                    <a:cubicBezTo>
                      <a:pt x="9956800" y="1447800"/>
                      <a:pt x="9956800" y="1447800"/>
                      <a:pt x="9944100" y="1447800"/>
                    </a:cubicBezTo>
                    <a:lnTo>
                      <a:pt x="9829800" y="2133600"/>
                    </a:lnTo>
                    <a:cubicBezTo>
                      <a:pt x="9829800" y="2209800"/>
                      <a:pt x="9766300" y="2260600"/>
                      <a:pt x="9690100" y="2260600"/>
                    </a:cubicBezTo>
                    <a:lnTo>
                      <a:pt x="9639300" y="2260600"/>
                    </a:lnTo>
                    <a:cubicBezTo>
                      <a:pt x="9626600" y="2260600"/>
                      <a:pt x="9626600" y="2247900"/>
                      <a:pt x="9613900" y="2247900"/>
                    </a:cubicBezTo>
                    <a:cubicBezTo>
                      <a:pt x="9613900" y="2235200"/>
                      <a:pt x="9601200" y="2235200"/>
                      <a:pt x="9601200" y="2222500"/>
                    </a:cubicBezTo>
                    <a:lnTo>
                      <a:pt x="9677400" y="1409700"/>
                    </a:lnTo>
                    <a:lnTo>
                      <a:pt x="9740900" y="965200"/>
                    </a:lnTo>
                    <a:close/>
                    <a:moveTo>
                      <a:pt x="11290300" y="0"/>
                    </a:moveTo>
                    <a:cubicBezTo>
                      <a:pt x="11176000" y="0"/>
                      <a:pt x="11074400" y="88900"/>
                      <a:pt x="11074400" y="215900"/>
                    </a:cubicBezTo>
                    <a:lnTo>
                      <a:pt x="11074400" y="279400"/>
                    </a:lnTo>
                    <a:cubicBezTo>
                      <a:pt x="11074400" y="393700"/>
                      <a:pt x="11176000" y="495300"/>
                      <a:pt x="11290300" y="495300"/>
                    </a:cubicBezTo>
                    <a:cubicBezTo>
                      <a:pt x="11404600" y="495300"/>
                      <a:pt x="11506200" y="393700"/>
                      <a:pt x="11506200" y="279400"/>
                    </a:cubicBezTo>
                    <a:lnTo>
                      <a:pt x="11506200" y="215900"/>
                    </a:lnTo>
                    <a:cubicBezTo>
                      <a:pt x="11506200" y="88900"/>
                      <a:pt x="11404600" y="0"/>
                      <a:pt x="11290300" y="0"/>
                    </a:cubicBezTo>
                    <a:close/>
                    <a:moveTo>
                      <a:pt x="11074400" y="965200"/>
                    </a:moveTo>
                    <a:cubicBezTo>
                      <a:pt x="11074400" y="965200"/>
                      <a:pt x="11061700" y="952500"/>
                      <a:pt x="11061700" y="965200"/>
                    </a:cubicBezTo>
                    <a:lnTo>
                      <a:pt x="10909300" y="1320800"/>
                    </a:lnTo>
                    <a:cubicBezTo>
                      <a:pt x="10883900" y="1371600"/>
                      <a:pt x="10833100" y="1409700"/>
                      <a:pt x="10769600" y="1409700"/>
                    </a:cubicBezTo>
                    <a:lnTo>
                      <a:pt x="10706100" y="1409700"/>
                    </a:lnTo>
                    <a:cubicBezTo>
                      <a:pt x="10693400" y="1409700"/>
                      <a:pt x="10680700" y="1409700"/>
                      <a:pt x="10680700" y="1397000"/>
                    </a:cubicBezTo>
                    <a:cubicBezTo>
                      <a:pt x="10668000" y="1384300"/>
                      <a:pt x="10668000" y="1371600"/>
                      <a:pt x="10680700" y="1358900"/>
                    </a:cubicBezTo>
                    <a:lnTo>
                      <a:pt x="10871200" y="914400"/>
                    </a:lnTo>
                    <a:lnTo>
                      <a:pt x="10934700" y="736600"/>
                    </a:lnTo>
                    <a:cubicBezTo>
                      <a:pt x="10985500" y="635000"/>
                      <a:pt x="11087100" y="558800"/>
                      <a:pt x="11201400" y="558800"/>
                    </a:cubicBezTo>
                    <a:lnTo>
                      <a:pt x="11379200" y="558800"/>
                    </a:lnTo>
                    <a:cubicBezTo>
                      <a:pt x="11493500" y="558800"/>
                      <a:pt x="11595100" y="635000"/>
                      <a:pt x="11645900" y="736600"/>
                    </a:cubicBezTo>
                    <a:lnTo>
                      <a:pt x="11709400" y="914400"/>
                    </a:lnTo>
                    <a:lnTo>
                      <a:pt x="11899900" y="1358900"/>
                    </a:lnTo>
                    <a:cubicBezTo>
                      <a:pt x="11912600" y="1371600"/>
                      <a:pt x="11912600" y="1384300"/>
                      <a:pt x="11899900" y="1397000"/>
                    </a:cubicBezTo>
                    <a:cubicBezTo>
                      <a:pt x="11899900" y="1409700"/>
                      <a:pt x="11887200" y="1409700"/>
                      <a:pt x="11874500" y="1409700"/>
                    </a:cubicBezTo>
                    <a:lnTo>
                      <a:pt x="11811000" y="1409700"/>
                    </a:lnTo>
                    <a:cubicBezTo>
                      <a:pt x="11747500" y="1409700"/>
                      <a:pt x="11696700" y="1371600"/>
                      <a:pt x="11671300" y="1320800"/>
                    </a:cubicBezTo>
                    <a:lnTo>
                      <a:pt x="11518900" y="965200"/>
                    </a:lnTo>
                    <a:cubicBezTo>
                      <a:pt x="11518900" y="952500"/>
                      <a:pt x="11506200" y="965200"/>
                      <a:pt x="11506200" y="965200"/>
                    </a:cubicBezTo>
                    <a:lnTo>
                      <a:pt x="11569700" y="1409700"/>
                    </a:lnTo>
                    <a:lnTo>
                      <a:pt x="11645900" y="2222500"/>
                    </a:lnTo>
                    <a:cubicBezTo>
                      <a:pt x="11645900" y="2235200"/>
                      <a:pt x="11633200" y="2235200"/>
                      <a:pt x="11633200" y="2247900"/>
                    </a:cubicBezTo>
                    <a:cubicBezTo>
                      <a:pt x="11620500" y="2247900"/>
                      <a:pt x="11620500" y="2260600"/>
                      <a:pt x="11607800" y="2260600"/>
                    </a:cubicBezTo>
                    <a:lnTo>
                      <a:pt x="11557000" y="2260600"/>
                    </a:lnTo>
                    <a:cubicBezTo>
                      <a:pt x="11480800" y="2260600"/>
                      <a:pt x="11417300" y="2209800"/>
                      <a:pt x="11417300" y="2133600"/>
                    </a:cubicBezTo>
                    <a:lnTo>
                      <a:pt x="11303000" y="1447800"/>
                    </a:lnTo>
                    <a:cubicBezTo>
                      <a:pt x="11290300" y="1447800"/>
                      <a:pt x="11290300" y="1447800"/>
                      <a:pt x="11277600" y="1447800"/>
                    </a:cubicBezTo>
                    <a:lnTo>
                      <a:pt x="11163300" y="2133600"/>
                    </a:lnTo>
                    <a:cubicBezTo>
                      <a:pt x="11163300" y="2209800"/>
                      <a:pt x="11099800" y="2260600"/>
                      <a:pt x="11023600" y="2260600"/>
                    </a:cubicBezTo>
                    <a:lnTo>
                      <a:pt x="10972800" y="2260600"/>
                    </a:lnTo>
                    <a:cubicBezTo>
                      <a:pt x="10960100" y="2260600"/>
                      <a:pt x="10960100" y="2247900"/>
                      <a:pt x="10947400" y="2247900"/>
                    </a:cubicBezTo>
                    <a:cubicBezTo>
                      <a:pt x="10947400" y="2235200"/>
                      <a:pt x="10934700" y="2235200"/>
                      <a:pt x="10934700" y="2222500"/>
                    </a:cubicBezTo>
                    <a:lnTo>
                      <a:pt x="11010900" y="1409700"/>
                    </a:lnTo>
                    <a:lnTo>
                      <a:pt x="11074400" y="965200"/>
                    </a:lnTo>
                    <a:close/>
                    <a:moveTo>
                      <a:pt x="12623800" y="0"/>
                    </a:moveTo>
                    <a:cubicBezTo>
                      <a:pt x="12509500" y="0"/>
                      <a:pt x="12407900" y="88900"/>
                      <a:pt x="12407900" y="215900"/>
                    </a:cubicBezTo>
                    <a:lnTo>
                      <a:pt x="12407900" y="279400"/>
                    </a:lnTo>
                    <a:cubicBezTo>
                      <a:pt x="12407900" y="393700"/>
                      <a:pt x="12509500" y="495300"/>
                      <a:pt x="12623800" y="495300"/>
                    </a:cubicBezTo>
                    <a:cubicBezTo>
                      <a:pt x="12738100" y="495300"/>
                      <a:pt x="12839700" y="393700"/>
                      <a:pt x="12839700" y="279400"/>
                    </a:cubicBezTo>
                    <a:lnTo>
                      <a:pt x="12839700" y="215900"/>
                    </a:lnTo>
                    <a:cubicBezTo>
                      <a:pt x="12839700" y="88900"/>
                      <a:pt x="12738100" y="0"/>
                      <a:pt x="12623800" y="0"/>
                    </a:cubicBezTo>
                    <a:close/>
                    <a:moveTo>
                      <a:pt x="12407900" y="965200"/>
                    </a:moveTo>
                    <a:cubicBezTo>
                      <a:pt x="12407900" y="965200"/>
                      <a:pt x="12395200" y="952500"/>
                      <a:pt x="12395200" y="965200"/>
                    </a:cubicBezTo>
                    <a:lnTo>
                      <a:pt x="12242800" y="1320800"/>
                    </a:lnTo>
                    <a:cubicBezTo>
                      <a:pt x="12217400" y="1371600"/>
                      <a:pt x="12166600" y="1409700"/>
                      <a:pt x="12103100" y="1409700"/>
                    </a:cubicBezTo>
                    <a:lnTo>
                      <a:pt x="12039600" y="1409700"/>
                    </a:lnTo>
                    <a:cubicBezTo>
                      <a:pt x="12026900" y="1409700"/>
                      <a:pt x="12014200" y="1409700"/>
                      <a:pt x="12014200" y="1397000"/>
                    </a:cubicBezTo>
                    <a:cubicBezTo>
                      <a:pt x="12001500" y="1384300"/>
                      <a:pt x="12001500" y="1371600"/>
                      <a:pt x="12014200" y="1358900"/>
                    </a:cubicBezTo>
                    <a:lnTo>
                      <a:pt x="12204700" y="914400"/>
                    </a:lnTo>
                    <a:lnTo>
                      <a:pt x="12268200" y="736600"/>
                    </a:lnTo>
                    <a:cubicBezTo>
                      <a:pt x="12319000" y="635000"/>
                      <a:pt x="12420600" y="558800"/>
                      <a:pt x="12534900" y="558800"/>
                    </a:cubicBezTo>
                    <a:lnTo>
                      <a:pt x="12712700" y="558800"/>
                    </a:lnTo>
                    <a:cubicBezTo>
                      <a:pt x="12827000" y="558800"/>
                      <a:pt x="12928600" y="635000"/>
                      <a:pt x="12979400" y="736600"/>
                    </a:cubicBezTo>
                    <a:lnTo>
                      <a:pt x="13042900" y="914400"/>
                    </a:lnTo>
                    <a:lnTo>
                      <a:pt x="13233400" y="1358900"/>
                    </a:lnTo>
                    <a:cubicBezTo>
                      <a:pt x="13246100" y="1371600"/>
                      <a:pt x="13246100" y="1384300"/>
                      <a:pt x="13233400" y="1397000"/>
                    </a:cubicBezTo>
                    <a:cubicBezTo>
                      <a:pt x="13233400" y="1409700"/>
                      <a:pt x="13220700" y="1409700"/>
                      <a:pt x="13208000" y="1409700"/>
                    </a:cubicBezTo>
                    <a:lnTo>
                      <a:pt x="13144500" y="1409700"/>
                    </a:lnTo>
                    <a:cubicBezTo>
                      <a:pt x="13081000" y="1409700"/>
                      <a:pt x="13030200" y="1371600"/>
                      <a:pt x="13004800" y="1320800"/>
                    </a:cubicBezTo>
                    <a:lnTo>
                      <a:pt x="12852400" y="965200"/>
                    </a:lnTo>
                    <a:cubicBezTo>
                      <a:pt x="12852400" y="952500"/>
                      <a:pt x="12839700" y="965200"/>
                      <a:pt x="12839700" y="965200"/>
                    </a:cubicBezTo>
                    <a:lnTo>
                      <a:pt x="12903200" y="1409700"/>
                    </a:lnTo>
                    <a:lnTo>
                      <a:pt x="12979400" y="2222500"/>
                    </a:lnTo>
                    <a:cubicBezTo>
                      <a:pt x="12979400" y="2235200"/>
                      <a:pt x="12966700" y="2235200"/>
                      <a:pt x="12966700" y="2247900"/>
                    </a:cubicBezTo>
                    <a:cubicBezTo>
                      <a:pt x="12954000" y="2247900"/>
                      <a:pt x="12954000" y="2260600"/>
                      <a:pt x="12941300" y="2260600"/>
                    </a:cubicBezTo>
                    <a:lnTo>
                      <a:pt x="12890500" y="2260600"/>
                    </a:lnTo>
                    <a:cubicBezTo>
                      <a:pt x="12814300" y="2260600"/>
                      <a:pt x="12750800" y="2209800"/>
                      <a:pt x="12750800" y="2133600"/>
                    </a:cubicBezTo>
                    <a:lnTo>
                      <a:pt x="12636500" y="1447800"/>
                    </a:lnTo>
                    <a:cubicBezTo>
                      <a:pt x="12623800" y="1447800"/>
                      <a:pt x="12623800" y="1447800"/>
                      <a:pt x="12611100" y="1447800"/>
                    </a:cubicBezTo>
                    <a:lnTo>
                      <a:pt x="12496800" y="2133600"/>
                    </a:lnTo>
                    <a:cubicBezTo>
                      <a:pt x="12496800" y="2209800"/>
                      <a:pt x="12433300" y="2260600"/>
                      <a:pt x="12357100" y="2260600"/>
                    </a:cubicBezTo>
                    <a:lnTo>
                      <a:pt x="12306300" y="2260600"/>
                    </a:lnTo>
                    <a:cubicBezTo>
                      <a:pt x="12293600" y="2260600"/>
                      <a:pt x="12293600" y="2247900"/>
                      <a:pt x="12280900" y="2247900"/>
                    </a:cubicBezTo>
                    <a:cubicBezTo>
                      <a:pt x="12280900" y="2235200"/>
                      <a:pt x="12268200" y="2235200"/>
                      <a:pt x="12268200" y="2222500"/>
                    </a:cubicBezTo>
                    <a:lnTo>
                      <a:pt x="12344400" y="1409700"/>
                    </a:lnTo>
                    <a:lnTo>
                      <a:pt x="12407900" y="965200"/>
                    </a:lnTo>
                    <a:close/>
                    <a:moveTo>
                      <a:pt x="622300" y="2324100"/>
                    </a:moveTo>
                    <a:cubicBezTo>
                      <a:pt x="508000" y="2324100"/>
                      <a:pt x="406400" y="2413000"/>
                      <a:pt x="406400" y="2540000"/>
                    </a:cubicBezTo>
                    <a:lnTo>
                      <a:pt x="406400" y="2603500"/>
                    </a:lnTo>
                    <a:cubicBezTo>
                      <a:pt x="406400" y="2717800"/>
                      <a:pt x="508000" y="2819400"/>
                      <a:pt x="622300" y="2819400"/>
                    </a:cubicBezTo>
                    <a:cubicBezTo>
                      <a:pt x="736600" y="2819400"/>
                      <a:pt x="838200" y="2717800"/>
                      <a:pt x="838200" y="2603500"/>
                    </a:cubicBezTo>
                    <a:lnTo>
                      <a:pt x="838200" y="2540000"/>
                    </a:lnTo>
                    <a:cubicBezTo>
                      <a:pt x="838200" y="2413000"/>
                      <a:pt x="736600" y="2324100"/>
                      <a:pt x="622300" y="2324100"/>
                    </a:cubicBezTo>
                    <a:close/>
                    <a:moveTo>
                      <a:pt x="406400" y="3289300"/>
                    </a:moveTo>
                    <a:cubicBezTo>
                      <a:pt x="406400" y="3289300"/>
                      <a:pt x="393700" y="3276600"/>
                      <a:pt x="393700" y="3289300"/>
                    </a:cubicBezTo>
                    <a:lnTo>
                      <a:pt x="241300" y="3644900"/>
                    </a:lnTo>
                    <a:cubicBezTo>
                      <a:pt x="215900" y="3695700"/>
                      <a:pt x="165100" y="3733800"/>
                      <a:pt x="101600" y="3733800"/>
                    </a:cubicBezTo>
                    <a:lnTo>
                      <a:pt x="38100" y="3733800"/>
                    </a:lnTo>
                    <a:cubicBezTo>
                      <a:pt x="25400" y="3733800"/>
                      <a:pt x="12700" y="3733800"/>
                      <a:pt x="12700" y="3721100"/>
                    </a:cubicBezTo>
                    <a:cubicBezTo>
                      <a:pt x="0" y="3708400"/>
                      <a:pt x="0" y="3695700"/>
                      <a:pt x="12700" y="3683000"/>
                    </a:cubicBezTo>
                    <a:lnTo>
                      <a:pt x="203200" y="3238500"/>
                    </a:lnTo>
                    <a:lnTo>
                      <a:pt x="266700" y="3060700"/>
                    </a:lnTo>
                    <a:cubicBezTo>
                      <a:pt x="317500" y="2959100"/>
                      <a:pt x="419100" y="2882900"/>
                      <a:pt x="533400" y="2882900"/>
                    </a:cubicBezTo>
                    <a:lnTo>
                      <a:pt x="711200" y="2882900"/>
                    </a:lnTo>
                    <a:cubicBezTo>
                      <a:pt x="825500" y="2882900"/>
                      <a:pt x="927100" y="2959100"/>
                      <a:pt x="977900" y="3060700"/>
                    </a:cubicBezTo>
                    <a:lnTo>
                      <a:pt x="1041400" y="3238500"/>
                    </a:lnTo>
                    <a:lnTo>
                      <a:pt x="1231900" y="3683000"/>
                    </a:lnTo>
                    <a:cubicBezTo>
                      <a:pt x="1244600" y="3695700"/>
                      <a:pt x="1244600" y="3708400"/>
                      <a:pt x="1231900" y="3721100"/>
                    </a:cubicBezTo>
                    <a:cubicBezTo>
                      <a:pt x="1231900" y="3733800"/>
                      <a:pt x="1219200" y="3733800"/>
                      <a:pt x="1206500" y="3733800"/>
                    </a:cubicBezTo>
                    <a:lnTo>
                      <a:pt x="1143000" y="3733800"/>
                    </a:lnTo>
                    <a:cubicBezTo>
                      <a:pt x="1079500" y="3733800"/>
                      <a:pt x="1028700" y="3695700"/>
                      <a:pt x="1003300" y="3644900"/>
                    </a:cubicBezTo>
                    <a:lnTo>
                      <a:pt x="850900" y="3289300"/>
                    </a:lnTo>
                    <a:cubicBezTo>
                      <a:pt x="850900" y="3276600"/>
                      <a:pt x="838200" y="3289300"/>
                      <a:pt x="838200" y="3289300"/>
                    </a:cubicBezTo>
                    <a:lnTo>
                      <a:pt x="901700" y="3733800"/>
                    </a:lnTo>
                    <a:lnTo>
                      <a:pt x="977900" y="4546600"/>
                    </a:lnTo>
                    <a:cubicBezTo>
                      <a:pt x="977900" y="4559300"/>
                      <a:pt x="965200" y="4559300"/>
                      <a:pt x="965200" y="4572000"/>
                    </a:cubicBezTo>
                    <a:cubicBezTo>
                      <a:pt x="952500" y="4572000"/>
                      <a:pt x="952500" y="4584700"/>
                      <a:pt x="939800" y="4584700"/>
                    </a:cubicBezTo>
                    <a:lnTo>
                      <a:pt x="889000" y="4584700"/>
                    </a:lnTo>
                    <a:cubicBezTo>
                      <a:pt x="812800" y="4584700"/>
                      <a:pt x="749300" y="4533900"/>
                      <a:pt x="749300" y="4457700"/>
                    </a:cubicBezTo>
                    <a:lnTo>
                      <a:pt x="635000" y="3771900"/>
                    </a:lnTo>
                    <a:cubicBezTo>
                      <a:pt x="622300" y="3771900"/>
                      <a:pt x="622300" y="3771900"/>
                      <a:pt x="609600" y="3771900"/>
                    </a:cubicBezTo>
                    <a:lnTo>
                      <a:pt x="495300" y="4457700"/>
                    </a:lnTo>
                    <a:cubicBezTo>
                      <a:pt x="495300" y="4533900"/>
                      <a:pt x="431800" y="4584700"/>
                      <a:pt x="355600" y="4584700"/>
                    </a:cubicBezTo>
                    <a:lnTo>
                      <a:pt x="304800" y="4584700"/>
                    </a:lnTo>
                    <a:cubicBezTo>
                      <a:pt x="292100" y="4584700"/>
                      <a:pt x="292100" y="4572000"/>
                      <a:pt x="279400" y="4572000"/>
                    </a:cubicBezTo>
                    <a:cubicBezTo>
                      <a:pt x="279400" y="4559300"/>
                      <a:pt x="266700" y="4559300"/>
                      <a:pt x="266700" y="4546600"/>
                    </a:cubicBezTo>
                    <a:lnTo>
                      <a:pt x="342900" y="3733800"/>
                    </a:lnTo>
                    <a:lnTo>
                      <a:pt x="406400" y="3289300"/>
                    </a:lnTo>
                    <a:close/>
                  </a:path>
                </a:pathLst>
              </a:custGeom>
              <a:solidFill>
                <a:srgbClr val="5CE1E6"/>
              </a:solidFill>
            </p:spPr>
          </p:sp>
          <p:sp>
            <p:nvSpPr>
              <p:cNvPr name="Freeform 15" id="15"/>
              <p:cNvSpPr/>
              <p:nvPr/>
            </p:nvSpPr>
            <p:spPr>
              <a:xfrm flipH="false" flipV="false" rot="0">
                <a:off x="12700" y="2324100"/>
                <a:ext cx="13246100" cy="4584700"/>
              </a:xfrm>
              <a:custGeom>
                <a:avLst/>
                <a:gdLst/>
                <a:ahLst/>
                <a:cxnLst/>
                <a:rect r="r" b="b" t="t" l="l"/>
                <a:pathLst>
                  <a:path h="4584700" w="13246100">
                    <a:moveTo>
                      <a:pt x="1955800" y="0"/>
                    </a:moveTo>
                    <a:cubicBezTo>
                      <a:pt x="1841500" y="0"/>
                      <a:pt x="1739900" y="88900"/>
                      <a:pt x="1739900" y="215900"/>
                    </a:cubicBezTo>
                    <a:lnTo>
                      <a:pt x="1739900" y="279400"/>
                    </a:lnTo>
                    <a:cubicBezTo>
                      <a:pt x="1739900" y="393700"/>
                      <a:pt x="1841500" y="495300"/>
                      <a:pt x="1955800" y="495300"/>
                    </a:cubicBezTo>
                    <a:cubicBezTo>
                      <a:pt x="2070100" y="495300"/>
                      <a:pt x="2171700" y="393700"/>
                      <a:pt x="2171700" y="279400"/>
                    </a:cubicBezTo>
                    <a:lnTo>
                      <a:pt x="2171700" y="215900"/>
                    </a:lnTo>
                    <a:cubicBezTo>
                      <a:pt x="2171700" y="88900"/>
                      <a:pt x="2070100" y="0"/>
                      <a:pt x="1955800" y="0"/>
                    </a:cubicBezTo>
                    <a:close/>
                    <a:moveTo>
                      <a:pt x="1739900" y="965200"/>
                    </a:moveTo>
                    <a:cubicBezTo>
                      <a:pt x="1739900" y="965200"/>
                      <a:pt x="1727200" y="952500"/>
                      <a:pt x="1727200" y="965200"/>
                    </a:cubicBezTo>
                    <a:lnTo>
                      <a:pt x="1574800" y="1320800"/>
                    </a:lnTo>
                    <a:cubicBezTo>
                      <a:pt x="1549400" y="1371600"/>
                      <a:pt x="1498600" y="1409700"/>
                      <a:pt x="1435100" y="1409700"/>
                    </a:cubicBezTo>
                    <a:lnTo>
                      <a:pt x="1371600" y="1409700"/>
                    </a:lnTo>
                    <a:cubicBezTo>
                      <a:pt x="1358900" y="1409700"/>
                      <a:pt x="1346200" y="1409700"/>
                      <a:pt x="1346200" y="1397000"/>
                    </a:cubicBezTo>
                    <a:cubicBezTo>
                      <a:pt x="1333500" y="1384300"/>
                      <a:pt x="1333500" y="1371600"/>
                      <a:pt x="1346200" y="1358900"/>
                    </a:cubicBezTo>
                    <a:lnTo>
                      <a:pt x="1536700" y="914400"/>
                    </a:lnTo>
                    <a:lnTo>
                      <a:pt x="1600200" y="736600"/>
                    </a:lnTo>
                    <a:cubicBezTo>
                      <a:pt x="1651000" y="635000"/>
                      <a:pt x="1752600" y="558800"/>
                      <a:pt x="1866900" y="558800"/>
                    </a:cubicBezTo>
                    <a:lnTo>
                      <a:pt x="2044700" y="558800"/>
                    </a:lnTo>
                    <a:cubicBezTo>
                      <a:pt x="2159000" y="558800"/>
                      <a:pt x="2260600" y="635000"/>
                      <a:pt x="2311400" y="736600"/>
                    </a:cubicBezTo>
                    <a:lnTo>
                      <a:pt x="2374900" y="914400"/>
                    </a:lnTo>
                    <a:lnTo>
                      <a:pt x="2565400" y="1358900"/>
                    </a:lnTo>
                    <a:cubicBezTo>
                      <a:pt x="2578100" y="1371600"/>
                      <a:pt x="2578100" y="1384300"/>
                      <a:pt x="2565400" y="1397000"/>
                    </a:cubicBezTo>
                    <a:cubicBezTo>
                      <a:pt x="2565400" y="1409700"/>
                      <a:pt x="2552700" y="1409700"/>
                      <a:pt x="2540000" y="1409700"/>
                    </a:cubicBezTo>
                    <a:lnTo>
                      <a:pt x="2476500" y="1409700"/>
                    </a:lnTo>
                    <a:cubicBezTo>
                      <a:pt x="2413000" y="1409700"/>
                      <a:pt x="2362200" y="1371600"/>
                      <a:pt x="2336800" y="1320800"/>
                    </a:cubicBezTo>
                    <a:lnTo>
                      <a:pt x="2184400" y="965200"/>
                    </a:lnTo>
                    <a:cubicBezTo>
                      <a:pt x="2184400" y="952500"/>
                      <a:pt x="2171700" y="965200"/>
                      <a:pt x="2171700" y="965200"/>
                    </a:cubicBezTo>
                    <a:lnTo>
                      <a:pt x="2235200" y="1409700"/>
                    </a:lnTo>
                    <a:lnTo>
                      <a:pt x="2311400" y="2222500"/>
                    </a:lnTo>
                    <a:cubicBezTo>
                      <a:pt x="2311400" y="2235200"/>
                      <a:pt x="2298700" y="2235200"/>
                      <a:pt x="2298700" y="2247900"/>
                    </a:cubicBezTo>
                    <a:cubicBezTo>
                      <a:pt x="2286000" y="2247900"/>
                      <a:pt x="2286000" y="2260600"/>
                      <a:pt x="2273300" y="2260600"/>
                    </a:cubicBezTo>
                    <a:lnTo>
                      <a:pt x="2222500" y="2260600"/>
                    </a:lnTo>
                    <a:cubicBezTo>
                      <a:pt x="2146300" y="2260600"/>
                      <a:pt x="2082800" y="2209800"/>
                      <a:pt x="2082800" y="2133600"/>
                    </a:cubicBezTo>
                    <a:lnTo>
                      <a:pt x="1968500" y="1447800"/>
                    </a:lnTo>
                    <a:cubicBezTo>
                      <a:pt x="1955800" y="1447800"/>
                      <a:pt x="1955800" y="1447800"/>
                      <a:pt x="1943100" y="1447800"/>
                    </a:cubicBezTo>
                    <a:lnTo>
                      <a:pt x="1828800" y="2133600"/>
                    </a:lnTo>
                    <a:cubicBezTo>
                      <a:pt x="1828800" y="2209800"/>
                      <a:pt x="1765300" y="2260600"/>
                      <a:pt x="1689100" y="2260600"/>
                    </a:cubicBezTo>
                    <a:lnTo>
                      <a:pt x="1638300" y="2260600"/>
                    </a:lnTo>
                    <a:cubicBezTo>
                      <a:pt x="1625600" y="2260600"/>
                      <a:pt x="1625600" y="2247900"/>
                      <a:pt x="1612900" y="2247900"/>
                    </a:cubicBezTo>
                    <a:cubicBezTo>
                      <a:pt x="1612900" y="2235200"/>
                      <a:pt x="1600200" y="2235200"/>
                      <a:pt x="1600200" y="2222500"/>
                    </a:cubicBezTo>
                    <a:lnTo>
                      <a:pt x="1676400" y="1409700"/>
                    </a:lnTo>
                    <a:lnTo>
                      <a:pt x="1739900" y="965200"/>
                    </a:lnTo>
                    <a:close/>
                    <a:moveTo>
                      <a:pt x="3289300" y="0"/>
                    </a:moveTo>
                    <a:cubicBezTo>
                      <a:pt x="3175000" y="0"/>
                      <a:pt x="3073400" y="88900"/>
                      <a:pt x="3073400" y="215900"/>
                    </a:cubicBezTo>
                    <a:lnTo>
                      <a:pt x="3073400" y="279400"/>
                    </a:lnTo>
                    <a:cubicBezTo>
                      <a:pt x="3073400" y="393700"/>
                      <a:pt x="3175000" y="495300"/>
                      <a:pt x="3289300" y="495300"/>
                    </a:cubicBezTo>
                    <a:cubicBezTo>
                      <a:pt x="3403600" y="495300"/>
                      <a:pt x="3505200" y="393700"/>
                      <a:pt x="3505200" y="279400"/>
                    </a:cubicBezTo>
                    <a:lnTo>
                      <a:pt x="3505200" y="215900"/>
                    </a:lnTo>
                    <a:cubicBezTo>
                      <a:pt x="3505200" y="88900"/>
                      <a:pt x="3403600" y="0"/>
                      <a:pt x="3289300" y="0"/>
                    </a:cubicBezTo>
                    <a:close/>
                    <a:moveTo>
                      <a:pt x="3073400" y="965200"/>
                    </a:moveTo>
                    <a:cubicBezTo>
                      <a:pt x="3073400" y="965200"/>
                      <a:pt x="3060700" y="952500"/>
                      <a:pt x="3060700" y="965200"/>
                    </a:cubicBezTo>
                    <a:lnTo>
                      <a:pt x="2908300" y="1320800"/>
                    </a:lnTo>
                    <a:cubicBezTo>
                      <a:pt x="2882900" y="1371600"/>
                      <a:pt x="2832100" y="1409700"/>
                      <a:pt x="2768600" y="1409700"/>
                    </a:cubicBezTo>
                    <a:lnTo>
                      <a:pt x="2705100" y="1409700"/>
                    </a:lnTo>
                    <a:cubicBezTo>
                      <a:pt x="2692400" y="1409700"/>
                      <a:pt x="2679700" y="1409700"/>
                      <a:pt x="2679700" y="1397000"/>
                    </a:cubicBezTo>
                    <a:cubicBezTo>
                      <a:pt x="2667000" y="1384300"/>
                      <a:pt x="2667000" y="1371600"/>
                      <a:pt x="2679700" y="1358900"/>
                    </a:cubicBezTo>
                    <a:lnTo>
                      <a:pt x="2870200" y="914400"/>
                    </a:lnTo>
                    <a:lnTo>
                      <a:pt x="2933700" y="736600"/>
                    </a:lnTo>
                    <a:cubicBezTo>
                      <a:pt x="2984500" y="635000"/>
                      <a:pt x="3086100" y="558800"/>
                      <a:pt x="3200400" y="558800"/>
                    </a:cubicBezTo>
                    <a:lnTo>
                      <a:pt x="3378200" y="558800"/>
                    </a:lnTo>
                    <a:cubicBezTo>
                      <a:pt x="3492500" y="558800"/>
                      <a:pt x="3594100" y="635000"/>
                      <a:pt x="3644900" y="736600"/>
                    </a:cubicBezTo>
                    <a:lnTo>
                      <a:pt x="3708400" y="914400"/>
                    </a:lnTo>
                    <a:lnTo>
                      <a:pt x="3898900" y="1358900"/>
                    </a:lnTo>
                    <a:cubicBezTo>
                      <a:pt x="3911600" y="1371600"/>
                      <a:pt x="3911600" y="1384300"/>
                      <a:pt x="3898900" y="1397000"/>
                    </a:cubicBezTo>
                    <a:cubicBezTo>
                      <a:pt x="3898900" y="1409700"/>
                      <a:pt x="3886200" y="1409700"/>
                      <a:pt x="3873500" y="1409700"/>
                    </a:cubicBezTo>
                    <a:lnTo>
                      <a:pt x="3810000" y="1409700"/>
                    </a:lnTo>
                    <a:cubicBezTo>
                      <a:pt x="3746500" y="1409700"/>
                      <a:pt x="3695700" y="1371600"/>
                      <a:pt x="3670300" y="1320800"/>
                    </a:cubicBezTo>
                    <a:lnTo>
                      <a:pt x="3517900" y="965200"/>
                    </a:lnTo>
                    <a:cubicBezTo>
                      <a:pt x="3517900" y="952500"/>
                      <a:pt x="3505200" y="965200"/>
                      <a:pt x="3505200" y="965200"/>
                    </a:cubicBezTo>
                    <a:lnTo>
                      <a:pt x="3568700" y="1409700"/>
                    </a:lnTo>
                    <a:lnTo>
                      <a:pt x="3644900" y="2222500"/>
                    </a:lnTo>
                    <a:cubicBezTo>
                      <a:pt x="3644900" y="2235200"/>
                      <a:pt x="3632200" y="2235200"/>
                      <a:pt x="3632200" y="2247900"/>
                    </a:cubicBezTo>
                    <a:cubicBezTo>
                      <a:pt x="3619500" y="2247900"/>
                      <a:pt x="3619500" y="2260600"/>
                      <a:pt x="3606800" y="2260600"/>
                    </a:cubicBezTo>
                    <a:lnTo>
                      <a:pt x="3556000" y="2260600"/>
                    </a:lnTo>
                    <a:cubicBezTo>
                      <a:pt x="3479800" y="2260600"/>
                      <a:pt x="3416300" y="2209800"/>
                      <a:pt x="3416300" y="2133600"/>
                    </a:cubicBezTo>
                    <a:lnTo>
                      <a:pt x="3302000" y="1447800"/>
                    </a:lnTo>
                    <a:cubicBezTo>
                      <a:pt x="3289300" y="1447800"/>
                      <a:pt x="3289300" y="1447800"/>
                      <a:pt x="3276600" y="1447800"/>
                    </a:cubicBezTo>
                    <a:lnTo>
                      <a:pt x="3162300" y="2133600"/>
                    </a:lnTo>
                    <a:cubicBezTo>
                      <a:pt x="3162300" y="2209800"/>
                      <a:pt x="3098800" y="2260600"/>
                      <a:pt x="3022600" y="2260600"/>
                    </a:cubicBezTo>
                    <a:lnTo>
                      <a:pt x="2971800" y="2260600"/>
                    </a:lnTo>
                    <a:cubicBezTo>
                      <a:pt x="2959100" y="2260600"/>
                      <a:pt x="2959100" y="2247900"/>
                      <a:pt x="2946400" y="2247900"/>
                    </a:cubicBezTo>
                    <a:cubicBezTo>
                      <a:pt x="2946400" y="2235200"/>
                      <a:pt x="2933700" y="2235200"/>
                      <a:pt x="2933700" y="2222500"/>
                    </a:cubicBezTo>
                    <a:lnTo>
                      <a:pt x="3009900" y="1409700"/>
                    </a:lnTo>
                    <a:lnTo>
                      <a:pt x="3073400" y="965200"/>
                    </a:lnTo>
                    <a:close/>
                    <a:moveTo>
                      <a:pt x="4622800" y="0"/>
                    </a:moveTo>
                    <a:cubicBezTo>
                      <a:pt x="4508500" y="0"/>
                      <a:pt x="4406900" y="88900"/>
                      <a:pt x="4406900" y="215900"/>
                    </a:cubicBezTo>
                    <a:lnTo>
                      <a:pt x="4406900" y="279400"/>
                    </a:lnTo>
                    <a:cubicBezTo>
                      <a:pt x="4406900" y="393700"/>
                      <a:pt x="4508500" y="495300"/>
                      <a:pt x="4622800" y="495300"/>
                    </a:cubicBezTo>
                    <a:cubicBezTo>
                      <a:pt x="4737100" y="495300"/>
                      <a:pt x="4838700" y="393700"/>
                      <a:pt x="4838700" y="279400"/>
                    </a:cubicBezTo>
                    <a:lnTo>
                      <a:pt x="4838700" y="215900"/>
                    </a:lnTo>
                    <a:cubicBezTo>
                      <a:pt x="4838700" y="88900"/>
                      <a:pt x="4737100" y="0"/>
                      <a:pt x="4622800" y="0"/>
                    </a:cubicBezTo>
                    <a:close/>
                    <a:moveTo>
                      <a:pt x="4406900" y="965200"/>
                    </a:moveTo>
                    <a:cubicBezTo>
                      <a:pt x="4406900" y="965200"/>
                      <a:pt x="4394200" y="952500"/>
                      <a:pt x="4394200" y="965200"/>
                    </a:cubicBezTo>
                    <a:lnTo>
                      <a:pt x="4241800" y="1320800"/>
                    </a:lnTo>
                    <a:cubicBezTo>
                      <a:pt x="4216400" y="1371600"/>
                      <a:pt x="4165600" y="1409700"/>
                      <a:pt x="4102100" y="1409700"/>
                    </a:cubicBezTo>
                    <a:lnTo>
                      <a:pt x="4038600" y="1409700"/>
                    </a:lnTo>
                    <a:cubicBezTo>
                      <a:pt x="4025900" y="1409700"/>
                      <a:pt x="4013200" y="1409700"/>
                      <a:pt x="4013200" y="1397000"/>
                    </a:cubicBezTo>
                    <a:cubicBezTo>
                      <a:pt x="4000500" y="1384300"/>
                      <a:pt x="4000500" y="1371600"/>
                      <a:pt x="4013200" y="1358900"/>
                    </a:cubicBezTo>
                    <a:lnTo>
                      <a:pt x="4203700" y="914400"/>
                    </a:lnTo>
                    <a:lnTo>
                      <a:pt x="4267200" y="736600"/>
                    </a:lnTo>
                    <a:cubicBezTo>
                      <a:pt x="4318000" y="635000"/>
                      <a:pt x="4419600" y="558800"/>
                      <a:pt x="4533900" y="558800"/>
                    </a:cubicBezTo>
                    <a:lnTo>
                      <a:pt x="4711700" y="558800"/>
                    </a:lnTo>
                    <a:cubicBezTo>
                      <a:pt x="4826000" y="558800"/>
                      <a:pt x="4927600" y="635000"/>
                      <a:pt x="4978400" y="736600"/>
                    </a:cubicBezTo>
                    <a:lnTo>
                      <a:pt x="5041900" y="914400"/>
                    </a:lnTo>
                    <a:lnTo>
                      <a:pt x="5232400" y="1358900"/>
                    </a:lnTo>
                    <a:cubicBezTo>
                      <a:pt x="5245100" y="1371600"/>
                      <a:pt x="5245100" y="1384300"/>
                      <a:pt x="5232400" y="1397000"/>
                    </a:cubicBezTo>
                    <a:cubicBezTo>
                      <a:pt x="5232400" y="1409700"/>
                      <a:pt x="5219700" y="1409700"/>
                      <a:pt x="5207000" y="1409700"/>
                    </a:cubicBezTo>
                    <a:lnTo>
                      <a:pt x="5143500" y="1409700"/>
                    </a:lnTo>
                    <a:cubicBezTo>
                      <a:pt x="5080000" y="1409700"/>
                      <a:pt x="5029200" y="1371600"/>
                      <a:pt x="5003800" y="1320800"/>
                    </a:cubicBezTo>
                    <a:lnTo>
                      <a:pt x="4851400" y="965200"/>
                    </a:lnTo>
                    <a:cubicBezTo>
                      <a:pt x="4851400" y="952500"/>
                      <a:pt x="4838700" y="965200"/>
                      <a:pt x="4838700" y="965200"/>
                    </a:cubicBezTo>
                    <a:lnTo>
                      <a:pt x="4902200" y="1409700"/>
                    </a:lnTo>
                    <a:lnTo>
                      <a:pt x="4978400" y="2222500"/>
                    </a:lnTo>
                    <a:cubicBezTo>
                      <a:pt x="4978400" y="2235200"/>
                      <a:pt x="4965700" y="2235200"/>
                      <a:pt x="4965700" y="2247900"/>
                    </a:cubicBezTo>
                    <a:cubicBezTo>
                      <a:pt x="4953000" y="2247900"/>
                      <a:pt x="4953000" y="2260600"/>
                      <a:pt x="4940300" y="2260600"/>
                    </a:cubicBezTo>
                    <a:lnTo>
                      <a:pt x="4889500" y="2260600"/>
                    </a:lnTo>
                    <a:cubicBezTo>
                      <a:pt x="4813300" y="2260600"/>
                      <a:pt x="4749800" y="2209800"/>
                      <a:pt x="4749800" y="2133600"/>
                    </a:cubicBezTo>
                    <a:lnTo>
                      <a:pt x="4635500" y="1447800"/>
                    </a:lnTo>
                    <a:cubicBezTo>
                      <a:pt x="4622800" y="1447800"/>
                      <a:pt x="4622800" y="1447800"/>
                      <a:pt x="4610100" y="1447800"/>
                    </a:cubicBezTo>
                    <a:lnTo>
                      <a:pt x="4495800" y="2133600"/>
                    </a:lnTo>
                    <a:cubicBezTo>
                      <a:pt x="4495800" y="2209800"/>
                      <a:pt x="4432300" y="2260600"/>
                      <a:pt x="4356100" y="2260600"/>
                    </a:cubicBezTo>
                    <a:lnTo>
                      <a:pt x="4305300" y="2260600"/>
                    </a:lnTo>
                    <a:cubicBezTo>
                      <a:pt x="4292600" y="2260600"/>
                      <a:pt x="4292600" y="2247900"/>
                      <a:pt x="4279900" y="2247900"/>
                    </a:cubicBezTo>
                    <a:cubicBezTo>
                      <a:pt x="4279900" y="2235200"/>
                      <a:pt x="4267200" y="2235200"/>
                      <a:pt x="4267200" y="2222500"/>
                    </a:cubicBezTo>
                    <a:lnTo>
                      <a:pt x="4343400" y="1409700"/>
                    </a:lnTo>
                    <a:lnTo>
                      <a:pt x="4406900" y="965200"/>
                    </a:lnTo>
                    <a:close/>
                    <a:moveTo>
                      <a:pt x="5956300" y="0"/>
                    </a:moveTo>
                    <a:cubicBezTo>
                      <a:pt x="5842000" y="0"/>
                      <a:pt x="5740400" y="88900"/>
                      <a:pt x="5740400" y="215900"/>
                    </a:cubicBezTo>
                    <a:lnTo>
                      <a:pt x="5740400" y="279400"/>
                    </a:lnTo>
                    <a:cubicBezTo>
                      <a:pt x="5740400" y="393700"/>
                      <a:pt x="5842000" y="495300"/>
                      <a:pt x="5956300" y="495300"/>
                    </a:cubicBezTo>
                    <a:cubicBezTo>
                      <a:pt x="6070600" y="495300"/>
                      <a:pt x="6172200" y="393700"/>
                      <a:pt x="6172200" y="279400"/>
                    </a:cubicBezTo>
                    <a:lnTo>
                      <a:pt x="6172200" y="215900"/>
                    </a:lnTo>
                    <a:cubicBezTo>
                      <a:pt x="6172200" y="88900"/>
                      <a:pt x="6070600" y="0"/>
                      <a:pt x="5956300" y="0"/>
                    </a:cubicBezTo>
                    <a:close/>
                    <a:moveTo>
                      <a:pt x="5740400" y="965200"/>
                    </a:moveTo>
                    <a:cubicBezTo>
                      <a:pt x="5740400" y="965200"/>
                      <a:pt x="5727700" y="952500"/>
                      <a:pt x="5727700" y="965200"/>
                    </a:cubicBezTo>
                    <a:lnTo>
                      <a:pt x="5575300" y="1320800"/>
                    </a:lnTo>
                    <a:cubicBezTo>
                      <a:pt x="5549900" y="1371600"/>
                      <a:pt x="5499100" y="1409700"/>
                      <a:pt x="5435600" y="1409700"/>
                    </a:cubicBezTo>
                    <a:lnTo>
                      <a:pt x="5372100" y="1409700"/>
                    </a:lnTo>
                    <a:cubicBezTo>
                      <a:pt x="5359400" y="1409700"/>
                      <a:pt x="5346700" y="1409700"/>
                      <a:pt x="5346700" y="1397000"/>
                    </a:cubicBezTo>
                    <a:cubicBezTo>
                      <a:pt x="5334000" y="1384300"/>
                      <a:pt x="5334000" y="1371600"/>
                      <a:pt x="5346700" y="1358900"/>
                    </a:cubicBezTo>
                    <a:lnTo>
                      <a:pt x="5537200" y="914400"/>
                    </a:lnTo>
                    <a:lnTo>
                      <a:pt x="5600700" y="736600"/>
                    </a:lnTo>
                    <a:cubicBezTo>
                      <a:pt x="5651500" y="635000"/>
                      <a:pt x="5753100" y="558800"/>
                      <a:pt x="5867400" y="558800"/>
                    </a:cubicBezTo>
                    <a:lnTo>
                      <a:pt x="6045200" y="558800"/>
                    </a:lnTo>
                    <a:cubicBezTo>
                      <a:pt x="6159500" y="558800"/>
                      <a:pt x="6261100" y="635000"/>
                      <a:pt x="6311900" y="736600"/>
                    </a:cubicBezTo>
                    <a:lnTo>
                      <a:pt x="6375400" y="914400"/>
                    </a:lnTo>
                    <a:lnTo>
                      <a:pt x="6565900" y="1358900"/>
                    </a:lnTo>
                    <a:cubicBezTo>
                      <a:pt x="6578600" y="1371600"/>
                      <a:pt x="6578600" y="1384300"/>
                      <a:pt x="6565900" y="1397000"/>
                    </a:cubicBezTo>
                    <a:cubicBezTo>
                      <a:pt x="6565900" y="1409700"/>
                      <a:pt x="6553200" y="1409700"/>
                      <a:pt x="6540500" y="1409700"/>
                    </a:cubicBezTo>
                    <a:lnTo>
                      <a:pt x="6477000" y="1409700"/>
                    </a:lnTo>
                    <a:cubicBezTo>
                      <a:pt x="6413500" y="1409700"/>
                      <a:pt x="6362700" y="1371600"/>
                      <a:pt x="6337300" y="1320800"/>
                    </a:cubicBezTo>
                    <a:lnTo>
                      <a:pt x="6184900" y="965200"/>
                    </a:lnTo>
                    <a:cubicBezTo>
                      <a:pt x="6184900" y="952500"/>
                      <a:pt x="6172200" y="965200"/>
                      <a:pt x="6172200" y="965200"/>
                    </a:cubicBezTo>
                    <a:lnTo>
                      <a:pt x="6235700" y="1409700"/>
                    </a:lnTo>
                    <a:lnTo>
                      <a:pt x="6311900" y="2222500"/>
                    </a:lnTo>
                    <a:cubicBezTo>
                      <a:pt x="6311900" y="2235200"/>
                      <a:pt x="6299200" y="2235200"/>
                      <a:pt x="6299200" y="2247900"/>
                    </a:cubicBezTo>
                    <a:cubicBezTo>
                      <a:pt x="6286500" y="2247900"/>
                      <a:pt x="6286500" y="2260600"/>
                      <a:pt x="6273800" y="2260600"/>
                    </a:cubicBezTo>
                    <a:lnTo>
                      <a:pt x="6223000" y="2260600"/>
                    </a:lnTo>
                    <a:cubicBezTo>
                      <a:pt x="6146800" y="2260600"/>
                      <a:pt x="6083300" y="2209800"/>
                      <a:pt x="6083300" y="2133600"/>
                    </a:cubicBezTo>
                    <a:lnTo>
                      <a:pt x="5969000" y="1447800"/>
                    </a:lnTo>
                    <a:cubicBezTo>
                      <a:pt x="5956300" y="1447800"/>
                      <a:pt x="5956300" y="1447800"/>
                      <a:pt x="5943600" y="1447800"/>
                    </a:cubicBezTo>
                    <a:lnTo>
                      <a:pt x="5829300" y="2133600"/>
                    </a:lnTo>
                    <a:cubicBezTo>
                      <a:pt x="5829300" y="2209800"/>
                      <a:pt x="5765800" y="2260600"/>
                      <a:pt x="5689600" y="2260600"/>
                    </a:cubicBezTo>
                    <a:lnTo>
                      <a:pt x="5638800" y="2260600"/>
                    </a:lnTo>
                    <a:cubicBezTo>
                      <a:pt x="5626100" y="2260600"/>
                      <a:pt x="5626100" y="2247900"/>
                      <a:pt x="5613400" y="2247900"/>
                    </a:cubicBezTo>
                    <a:cubicBezTo>
                      <a:pt x="5613400" y="2235200"/>
                      <a:pt x="5600700" y="2235200"/>
                      <a:pt x="5600700" y="2222500"/>
                    </a:cubicBezTo>
                    <a:lnTo>
                      <a:pt x="5676900" y="1409700"/>
                    </a:lnTo>
                    <a:lnTo>
                      <a:pt x="5740400" y="965200"/>
                    </a:lnTo>
                    <a:close/>
                    <a:moveTo>
                      <a:pt x="7289800" y="0"/>
                    </a:moveTo>
                    <a:cubicBezTo>
                      <a:pt x="7175500" y="0"/>
                      <a:pt x="7073900" y="88900"/>
                      <a:pt x="7073900" y="215900"/>
                    </a:cubicBezTo>
                    <a:lnTo>
                      <a:pt x="7073900" y="279400"/>
                    </a:lnTo>
                    <a:cubicBezTo>
                      <a:pt x="7073900" y="393700"/>
                      <a:pt x="7175500" y="495300"/>
                      <a:pt x="7289800" y="495300"/>
                    </a:cubicBezTo>
                    <a:cubicBezTo>
                      <a:pt x="7404100" y="495300"/>
                      <a:pt x="7505700" y="393700"/>
                      <a:pt x="7505700" y="279400"/>
                    </a:cubicBezTo>
                    <a:lnTo>
                      <a:pt x="7505700" y="215900"/>
                    </a:lnTo>
                    <a:cubicBezTo>
                      <a:pt x="7505700" y="88900"/>
                      <a:pt x="7404100" y="0"/>
                      <a:pt x="7289800" y="0"/>
                    </a:cubicBezTo>
                    <a:close/>
                    <a:moveTo>
                      <a:pt x="7073900" y="965200"/>
                    </a:moveTo>
                    <a:cubicBezTo>
                      <a:pt x="7073900" y="965200"/>
                      <a:pt x="7061200" y="952500"/>
                      <a:pt x="7061200" y="965200"/>
                    </a:cubicBezTo>
                    <a:lnTo>
                      <a:pt x="6908800" y="1320800"/>
                    </a:lnTo>
                    <a:cubicBezTo>
                      <a:pt x="6883400" y="1371600"/>
                      <a:pt x="6832600" y="1409700"/>
                      <a:pt x="6769100" y="1409700"/>
                    </a:cubicBezTo>
                    <a:lnTo>
                      <a:pt x="6705600" y="1409700"/>
                    </a:lnTo>
                    <a:cubicBezTo>
                      <a:pt x="6692900" y="1409700"/>
                      <a:pt x="6680200" y="1409700"/>
                      <a:pt x="6680200" y="1397000"/>
                    </a:cubicBezTo>
                    <a:cubicBezTo>
                      <a:pt x="6667500" y="1384300"/>
                      <a:pt x="6667500" y="1371600"/>
                      <a:pt x="6680200" y="1358900"/>
                    </a:cubicBezTo>
                    <a:lnTo>
                      <a:pt x="6870700" y="914400"/>
                    </a:lnTo>
                    <a:lnTo>
                      <a:pt x="6934200" y="736600"/>
                    </a:lnTo>
                    <a:cubicBezTo>
                      <a:pt x="6985000" y="635000"/>
                      <a:pt x="7086600" y="558800"/>
                      <a:pt x="7200900" y="558800"/>
                    </a:cubicBezTo>
                    <a:lnTo>
                      <a:pt x="7378700" y="558800"/>
                    </a:lnTo>
                    <a:cubicBezTo>
                      <a:pt x="7493000" y="558800"/>
                      <a:pt x="7594600" y="635000"/>
                      <a:pt x="7645400" y="736600"/>
                    </a:cubicBezTo>
                    <a:lnTo>
                      <a:pt x="7708900" y="914400"/>
                    </a:lnTo>
                    <a:lnTo>
                      <a:pt x="7899400" y="1358900"/>
                    </a:lnTo>
                    <a:cubicBezTo>
                      <a:pt x="7912100" y="1371600"/>
                      <a:pt x="7912100" y="1384300"/>
                      <a:pt x="7899400" y="1397000"/>
                    </a:cubicBezTo>
                    <a:cubicBezTo>
                      <a:pt x="7899400" y="1409700"/>
                      <a:pt x="7886700" y="1409700"/>
                      <a:pt x="7874000" y="1409700"/>
                    </a:cubicBezTo>
                    <a:lnTo>
                      <a:pt x="7810500" y="1409700"/>
                    </a:lnTo>
                    <a:cubicBezTo>
                      <a:pt x="7747000" y="1409700"/>
                      <a:pt x="7696200" y="1371600"/>
                      <a:pt x="7670800" y="1320800"/>
                    </a:cubicBezTo>
                    <a:lnTo>
                      <a:pt x="7518400" y="965200"/>
                    </a:lnTo>
                    <a:cubicBezTo>
                      <a:pt x="7518400" y="952500"/>
                      <a:pt x="7505700" y="965200"/>
                      <a:pt x="7505700" y="965200"/>
                    </a:cubicBezTo>
                    <a:lnTo>
                      <a:pt x="7569200" y="1409700"/>
                    </a:lnTo>
                    <a:lnTo>
                      <a:pt x="7645400" y="2222500"/>
                    </a:lnTo>
                    <a:cubicBezTo>
                      <a:pt x="7645400" y="2235200"/>
                      <a:pt x="7632700" y="2235200"/>
                      <a:pt x="7632700" y="2247900"/>
                    </a:cubicBezTo>
                    <a:cubicBezTo>
                      <a:pt x="7620000" y="2247900"/>
                      <a:pt x="7620000" y="2260600"/>
                      <a:pt x="7607300" y="2260600"/>
                    </a:cubicBezTo>
                    <a:lnTo>
                      <a:pt x="7556500" y="2260600"/>
                    </a:lnTo>
                    <a:cubicBezTo>
                      <a:pt x="7480300" y="2260600"/>
                      <a:pt x="7416800" y="2209800"/>
                      <a:pt x="7416800" y="2133600"/>
                    </a:cubicBezTo>
                    <a:lnTo>
                      <a:pt x="7302500" y="1447800"/>
                    </a:lnTo>
                    <a:cubicBezTo>
                      <a:pt x="7289800" y="1447800"/>
                      <a:pt x="7289800" y="1447800"/>
                      <a:pt x="7277100" y="1447800"/>
                    </a:cubicBezTo>
                    <a:lnTo>
                      <a:pt x="7162800" y="2133600"/>
                    </a:lnTo>
                    <a:cubicBezTo>
                      <a:pt x="7162800" y="2209800"/>
                      <a:pt x="7099300" y="2260600"/>
                      <a:pt x="7023100" y="2260600"/>
                    </a:cubicBezTo>
                    <a:lnTo>
                      <a:pt x="6972300" y="2260600"/>
                    </a:lnTo>
                    <a:cubicBezTo>
                      <a:pt x="6959600" y="2260600"/>
                      <a:pt x="6959600" y="2247900"/>
                      <a:pt x="6946900" y="2247900"/>
                    </a:cubicBezTo>
                    <a:cubicBezTo>
                      <a:pt x="6946900" y="2235200"/>
                      <a:pt x="6934200" y="2235200"/>
                      <a:pt x="6934200" y="2222500"/>
                    </a:cubicBezTo>
                    <a:lnTo>
                      <a:pt x="7010400" y="1409700"/>
                    </a:lnTo>
                    <a:lnTo>
                      <a:pt x="7073900" y="965200"/>
                    </a:lnTo>
                    <a:close/>
                    <a:moveTo>
                      <a:pt x="8623300" y="0"/>
                    </a:moveTo>
                    <a:cubicBezTo>
                      <a:pt x="8509000" y="0"/>
                      <a:pt x="8407400" y="88900"/>
                      <a:pt x="8407400" y="215900"/>
                    </a:cubicBezTo>
                    <a:lnTo>
                      <a:pt x="8407400" y="279400"/>
                    </a:lnTo>
                    <a:cubicBezTo>
                      <a:pt x="8407400" y="393700"/>
                      <a:pt x="8509000" y="495300"/>
                      <a:pt x="8623300" y="495300"/>
                    </a:cubicBezTo>
                    <a:cubicBezTo>
                      <a:pt x="8737600" y="495300"/>
                      <a:pt x="8839200" y="393700"/>
                      <a:pt x="8839200" y="279400"/>
                    </a:cubicBezTo>
                    <a:lnTo>
                      <a:pt x="8839200" y="215900"/>
                    </a:lnTo>
                    <a:cubicBezTo>
                      <a:pt x="8839200" y="88900"/>
                      <a:pt x="8737600" y="0"/>
                      <a:pt x="8623300" y="0"/>
                    </a:cubicBezTo>
                    <a:close/>
                    <a:moveTo>
                      <a:pt x="8407400" y="965200"/>
                    </a:moveTo>
                    <a:cubicBezTo>
                      <a:pt x="8407400" y="965200"/>
                      <a:pt x="8394700" y="952500"/>
                      <a:pt x="8394700" y="965200"/>
                    </a:cubicBezTo>
                    <a:lnTo>
                      <a:pt x="8242300" y="1320800"/>
                    </a:lnTo>
                    <a:cubicBezTo>
                      <a:pt x="8216900" y="1371600"/>
                      <a:pt x="8166100" y="1409700"/>
                      <a:pt x="8102600" y="1409700"/>
                    </a:cubicBezTo>
                    <a:lnTo>
                      <a:pt x="8039100" y="1409700"/>
                    </a:lnTo>
                    <a:cubicBezTo>
                      <a:pt x="8026400" y="1409700"/>
                      <a:pt x="8013700" y="1409700"/>
                      <a:pt x="8013700" y="1397000"/>
                    </a:cubicBezTo>
                    <a:cubicBezTo>
                      <a:pt x="8001000" y="1384300"/>
                      <a:pt x="8001000" y="1371600"/>
                      <a:pt x="8013700" y="1358900"/>
                    </a:cubicBezTo>
                    <a:lnTo>
                      <a:pt x="8204200" y="914400"/>
                    </a:lnTo>
                    <a:lnTo>
                      <a:pt x="8267700" y="736600"/>
                    </a:lnTo>
                    <a:cubicBezTo>
                      <a:pt x="8318500" y="635000"/>
                      <a:pt x="8420100" y="558800"/>
                      <a:pt x="8534400" y="558800"/>
                    </a:cubicBezTo>
                    <a:lnTo>
                      <a:pt x="8712200" y="558800"/>
                    </a:lnTo>
                    <a:cubicBezTo>
                      <a:pt x="8826500" y="558800"/>
                      <a:pt x="8928100" y="635000"/>
                      <a:pt x="8978900" y="736600"/>
                    </a:cubicBezTo>
                    <a:lnTo>
                      <a:pt x="9042400" y="914400"/>
                    </a:lnTo>
                    <a:lnTo>
                      <a:pt x="9232900" y="1358900"/>
                    </a:lnTo>
                    <a:cubicBezTo>
                      <a:pt x="9245600" y="1371600"/>
                      <a:pt x="9245600" y="1384300"/>
                      <a:pt x="9232900" y="1397000"/>
                    </a:cubicBezTo>
                    <a:cubicBezTo>
                      <a:pt x="9232900" y="1409700"/>
                      <a:pt x="9220200" y="1409700"/>
                      <a:pt x="9207500" y="1409700"/>
                    </a:cubicBezTo>
                    <a:lnTo>
                      <a:pt x="9144000" y="1409700"/>
                    </a:lnTo>
                    <a:cubicBezTo>
                      <a:pt x="9080500" y="1409700"/>
                      <a:pt x="9029700" y="1371600"/>
                      <a:pt x="9004300" y="1320800"/>
                    </a:cubicBezTo>
                    <a:lnTo>
                      <a:pt x="8851900" y="965200"/>
                    </a:lnTo>
                    <a:cubicBezTo>
                      <a:pt x="8851900" y="952500"/>
                      <a:pt x="8839200" y="965200"/>
                      <a:pt x="8839200" y="965200"/>
                    </a:cubicBezTo>
                    <a:lnTo>
                      <a:pt x="8902700" y="1409700"/>
                    </a:lnTo>
                    <a:lnTo>
                      <a:pt x="8978900" y="2222500"/>
                    </a:lnTo>
                    <a:cubicBezTo>
                      <a:pt x="8978900" y="2235200"/>
                      <a:pt x="8966200" y="2235200"/>
                      <a:pt x="8966200" y="2247900"/>
                    </a:cubicBezTo>
                    <a:cubicBezTo>
                      <a:pt x="8953500" y="2247900"/>
                      <a:pt x="8953500" y="2260600"/>
                      <a:pt x="8940800" y="2260600"/>
                    </a:cubicBezTo>
                    <a:lnTo>
                      <a:pt x="8890000" y="2260600"/>
                    </a:lnTo>
                    <a:cubicBezTo>
                      <a:pt x="8813800" y="2260600"/>
                      <a:pt x="8750300" y="2209800"/>
                      <a:pt x="8750300" y="2133600"/>
                    </a:cubicBezTo>
                    <a:lnTo>
                      <a:pt x="8636000" y="1447800"/>
                    </a:lnTo>
                    <a:cubicBezTo>
                      <a:pt x="8623300" y="1447800"/>
                      <a:pt x="8623300" y="1447800"/>
                      <a:pt x="8610600" y="1447800"/>
                    </a:cubicBezTo>
                    <a:lnTo>
                      <a:pt x="8496300" y="2133600"/>
                    </a:lnTo>
                    <a:cubicBezTo>
                      <a:pt x="8496300" y="2209800"/>
                      <a:pt x="8432800" y="2260600"/>
                      <a:pt x="8356600" y="2260600"/>
                    </a:cubicBezTo>
                    <a:lnTo>
                      <a:pt x="8305800" y="2260600"/>
                    </a:lnTo>
                    <a:cubicBezTo>
                      <a:pt x="8293100" y="2260600"/>
                      <a:pt x="8293100" y="2247900"/>
                      <a:pt x="8280400" y="2247900"/>
                    </a:cubicBezTo>
                    <a:cubicBezTo>
                      <a:pt x="8280400" y="2235200"/>
                      <a:pt x="8267700" y="2235200"/>
                      <a:pt x="8267700" y="2222500"/>
                    </a:cubicBezTo>
                    <a:lnTo>
                      <a:pt x="8343900" y="1409700"/>
                    </a:lnTo>
                    <a:lnTo>
                      <a:pt x="8407400" y="965200"/>
                    </a:lnTo>
                    <a:close/>
                    <a:moveTo>
                      <a:pt x="9956800" y="0"/>
                    </a:moveTo>
                    <a:cubicBezTo>
                      <a:pt x="9842500" y="0"/>
                      <a:pt x="9740900" y="88900"/>
                      <a:pt x="9740900" y="215900"/>
                    </a:cubicBezTo>
                    <a:lnTo>
                      <a:pt x="9740900" y="279400"/>
                    </a:lnTo>
                    <a:cubicBezTo>
                      <a:pt x="9740900" y="393700"/>
                      <a:pt x="9842500" y="495300"/>
                      <a:pt x="9956800" y="495300"/>
                    </a:cubicBezTo>
                    <a:cubicBezTo>
                      <a:pt x="10071100" y="495300"/>
                      <a:pt x="10172700" y="393700"/>
                      <a:pt x="10172700" y="279400"/>
                    </a:cubicBezTo>
                    <a:lnTo>
                      <a:pt x="10172700" y="215900"/>
                    </a:lnTo>
                    <a:cubicBezTo>
                      <a:pt x="10172700" y="88900"/>
                      <a:pt x="10071100" y="0"/>
                      <a:pt x="9956800" y="0"/>
                    </a:cubicBezTo>
                    <a:close/>
                    <a:moveTo>
                      <a:pt x="9740900" y="965200"/>
                    </a:moveTo>
                    <a:cubicBezTo>
                      <a:pt x="9740900" y="965200"/>
                      <a:pt x="9728200" y="952500"/>
                      <a:pt x="9728200" y="965200"/>
                    </a:cubicBezTo>
                    <a:lnTo>
                      <a:pt x="9575800" y="1320800"/>
                    </a:lnTo>
                    <a:cubicBezTo>
                      <a:pt x="9550400" y="1371600"/>
                      <a:pt x="9499600" y="1409700"/>
                      <a:pt x="9436100" y="1409700"/>
                    </a:cubicBezTo>
                    <a:lnTo>
                      <a:pt x="9372600" y="1409700"/>
                    </a:lnTo>
                    <a:cubicBezTo>
                      <a:pt x="9359900" y="1409700"/>
                      <a:pt x="9347200" y="1409700"/>
                      <a:pt x="9347200" y="1397000"/>
                    </a:cubicBezTo>
                    <a:cubicBezTo>
                      <a:pt x="9334500" y="1384300"/>
                      <a:pt x="9334500" y="1371600"/>
                      <a:pt x="9347200" y="1358900"/>
                    </a:cubicBezTo>
                    <a:lnTo>
                      <a:pt x="9537700" y="914400"/>
                    </a:lnTo>
                    <a:lnTo>
                      <a:pt x="9601200" y="736600"/>
                    </a:lnTo>
                    <a:cubicBezTo>
                      <a:pt x="9652000" y="635000"/>
                      <a:pt x="9753600" y="558800"/>
                      <a:pt x="9867900" y="558800"/>
                    </a:cubicBezTo>
                    <a:lnTo>
                      <a:pt x="10045700" y="558800"/>
                    </a:lnTo>
                    <a:cubicBezTo>
                      <a:pt x="10160000" y="558800"/>
                      <a:pt x="10261600" y="635000"/>
                      <a:pt x="10312400" y="736600"/>
                    </a:cubicBezTo>
                    <a:lnTo>
                      <a:pt x="10375900" y="914400"/>
                    </a:lnTo>
                    <a:lnTo>
                      <a:pt x="10566400" y="1358900"/>
                    </a:lnTo>
                    <a:cubicBezTo>
                      <a:pt x="10579100" y="1371600"/>
                      <a:pt x="10579100" y="1384300"/>
                      <a:pt x="10566400" y="1397000"/>
                    </a:cubicBezTo>
                    <a:cubicBezTo>
                      <a:pt x="10566400" y="1409700"/>
                      <a:pt x="10553700" y="1409700"/>
                      <a:pt x="10541000" y="1409700"/>
                    </a:cubicBezTo>
                    <a:lnTo>
                      <a:pt x="10477500" y="1409700"/>
                    </a:lnTo>
                    <a:cubicBezTo>
                      <a:pt x="10414000" y="1409700"/>
                      <a:pt x="10363200" y="1371600"/>
                      <a:pt x="10337800" y="1320800"/>
                    </a:cubicBezTo>
                    <a:lnTo>
                      <a:pt x="10185400" y="965200"/>
                    </a:lnTo>
                    <a:cubicBezTo>
                      <a:pt x="10185400" y="952500"/>
                      <a:pt x="10172700" y="965200"/>
                      <a:pt x="10172700" y="965200"/>
                    </a:cubicBezTo>
                    <a:lnTo>
                      <a:pt x="10236200" y="1409700"/>
                    </a:lnTo>
                    <a:lnTo>
                      <a:pt x="10312400" y="2222500"/>
                    </a:lnTo>
                    <a:cubicBezTo>
                      <a:pt x="10312400" y="2235200"/>
                      <a:pt x="10299700" y="2235200"/>
                      <a:pt x="10299700" y="2247900"/>
                    </a:cubicBezTo>
                    <a:cubicBezTo>
                      <a:pt x="10287000" y="2247900"/>
                      <a:pt x="10287000" y="2260600"/>
                      <a:pt x="10274300" y="2260600"/>
                    </a:cubicBezTo>
                    <a:lnTo>
                      <a:pt x="10223500" y="2260600"/>
                    </a:lnTo>
                    <a:cubicBezTo>
                      <a:pt x="10147300" y="2260600"/>
                      <a:pt x="10083800" y="2209800"/>
                      <a:pt x="10083800" y="2133600"/>
                    </a:cubicBezTo>
                    <a:lnTo>
                      <a:pt x="9969500" y="1447800"/>
                    </a:lnTo>
                    <a:cubicBezTo>
                      <a:pt x="9956800" y="1447800"/>
                      <a:pt x="9956800" y="1447800"/>
                      <a:pt x="9944100" y="1447800"/>
                    </a:cubicBezTo>
                    <a:lnTo>
                      <a:pt x="9829800" y="2133600"/>
                    </a:lnTo>
                    <a:cubicBezTo>
                      <a:pt x="9829800" y="2209800"/>
                      <a:pt x="9766300" y="2260600"/>
                      <a:pt x="9690100" y="2260600"/>
                    </a:cubicBezTo>
                    <a:lnTo>
                      <a:pt x="9639300" y="2260600"/>
                    </a:lnTo>
                    <a:cubicBezTo>
                      <a:pt x="9626600" y="2260600"/>
                      <a:pt x="9626600" y="2247900"/>
                      <a:pt x="9613900" y="2247900"/>
                    </a:cubicBezTo>
                    <a:cubicBezTo>
                      <a:pt x="9613900" y="2235200"/>
                      <a:pt x="9601200" y="2235200"/>
                      <a:pt x="9601200" y="2222500"/>
                    </a:cubicBezTo>
                    <a:lnTo>
                      <a:pt x="9677400" y="1409700"/>
                    </a:lnTo>
                    <a:lnTo>
                      <a:pt x="9740900" y="965200"/>
                    </a:lnTo>
                    <a:close/>
                    <a:moveTo>
                      <a:pt x="11290300" y="0"/>
                    </a:moveTo>
                    <a:cubicBezTo>
                      <a:pt x="11176000" y="0"/>
                      <a:pt x="11074400" y="88900"/>
                      <a:pt x="11074400" y="215900"/>
                    </a:cubicBezTo>
                    <a:lnTo>
                      <a:pt x="11074400" y="279400"/>
                    </a:lnTo>
                    <a:cubicBezTo>
                      <a:pt x="11074400" y="393700"/>
                      <a:pt x="11176000" y="495300"/>
                      <a:pt x="11290300" y="495300"/>
                    </a:cubicBezTo>
                    <a:cubicBezTo>
                      <a:pt x="11404600" y="495300"/>
                      <a:pt x="11506200" y="393700"/>
                      <a:pt x="11506200" y="279400"/>
                    </a:cubicBezTo>
                    <a:lnTo>
                      <a:pt x="11506200" y="215900"/>
                    </a:lnTo>
                    <a:cubicBezTo>
                      <a:pt x="11506200" y="88900"/>
                      <a:pt x="11404600" y="0"/>
                      <a:pt x="11290300" y="0"/>
                    </a:cubicBezTo>
                    <a:close/>
                    <a:moveTo>
                      <a:pt x="11074400" y="965200"/>
                    </a:moveTo>
                    <a:cubicBezTo>
                      <a:pt x="11074400" y="965200"/>
                      <a:pt x="11061700" y="952500"/>
                      <a:pt x="11061700" y="965200"/>
                    </a:cubicBezTo>
                    <a:lnTo>
                      <a:pt x="10909300" y="1320800"/>
                    </a:lnTo>
                    <a:cubicBezTo>
                      <a:pt x="10883900" y="1371600"/>
                      <a:pt x="10833100" y="1409700"/>
                      <a:pt x="10769600" y="1409700"/>
                    </a:cubicBezTo>
                    <a:lnTo>
                      <a:pt x="10706100" y="1409700"/>
                    </a:lnTo>
                    <a:cubicBezTo>
                      <a:pt x="10693400" y="1409700"/>
                      <a:pt x="10680700" y="1409700"/>
                      <a:pt x="10680700" y="1397000"/>
                    </a:cubicBezTo>
                    <a:cubicBezTo>
                      <a:pt x="10668000" y="1384300"/>
                      <a:pt x="10668000" y="1371600"/>
                      <a:pt x="10680700" y="1358900"/>
                    </a:cubicBezTo>
                    <a:lnTo>
                      <a:pt x="10871200" y="914400"/>
                    </a:lnTo>
                    <a:lnTo>
                      <a:pt x="10934700" y="736600"/>
                    </a:lnTo>
                    <a:cubicBezTo>
                      <a:pt x="10985500" y="635000"/>
                      <a:pt x="11087100" y="558800"/>
                      <a:pt x="11201400" y="558800"/>
                    </a:cubicBezTo>
                    <a:lnTo>
                      <a:pt x="11379200" y="558800"/>
                    </a:lnTo>
                    <a:cubicBezTo>
                      <a:pt x="11493500" y="558800"/>
                      <a:pt x="11595100" y="635000"/>
                      <a:pt x="11645900" y="736600"/>
                    </a:cubicBezTo>
                    <a:lnTo>
                      <a:pt x="11709400" y="914400"/>
                    </a:lnTo>
                    <a:lnTo>
                      <a:pt x="11899900" y="1358900"/>
                    </a:lnTo>
                    <a:cubicBezTo>
                      <a:pt x="11912600" y="1371600"/>
                      <a:pt x="11912600" y="1384300"/>
                      <a:pt x="11899900" y="1397000"/>
                    </a:cubicBezTo>
                    <a:cubicBezTo>
                      <a:pt x="11899900" y="1409700"/>
                      <a:pt x="11887200" y="1409700"/>
                      <a:pt x="11874500" y="1409700"/>
                    </a:cubicBezTo>
                    <a:lnTo>
                      <a:pt x="11811000" y="1409700"/>
                    </a:lnTo>
                    <a:cubicBezTo>
                      <a:pt x="11747500" y="1409700"/>
                      <a:pt x="11696700" y="1371600"/>
                      <a:pt x="11671300" y="1320800"/>
                    </a:cubicBezTo>
                    <a:lnTo>
                      <a:pt x="11518900" y="965200"/>
                    </a:lnTo>
                    <a:cubicBezTo>
                      <a:pt x="11518900" y="952500"/>
                      <a:pt x="11506200" y="965200"/>
                      <a:pt x="11506200" y="965200"/>
                    </a:cubicBezTo>
                    <a:lnTo>
                      <a:pt x="11569700" y="1409700"/>
                    </a:lnTo>
                    <a:lnTo>
                      <a:pt x="11645900" y="2222500"/>
                    </a:lnTo>
                    <a:cubicBezTo>
                      <a:pt x="11645900" y="2235200"/>
                      <a:pt x="11633200" y="2235200"/>
                      <a:pt x="11633200" y="2247900"/>
                    </a:cubicBezTo>
                    <a:cubicBezTo>
                      <a:pt x="11620500" y="2247900"/>
                      <a:pt x="11620500" y="2260600"/>
                      <a:pt x="11607800" y="2260600"/>
                    </a:cubicBezTo>
                    <a:lnTo>
                      <a:pt x="11557000" y="2260600"/>
                    </a:lnTo>
                    <a:cubicBezTo>
                      <a:pt x="11480800" y="2260600"/>
                      <a:pt x="11417300" y="2209800"/>
                      <a:pt x="11417300" y="2133600"/>
                    </a:cubicBezTo>
                    <a:lnTo>
                      <a:pt x="11303000" y="1447800"/>
                    </a:lnTo>
                    <a:cubicBezTo>
                      <a:pt x="11290300" y="1447800"/>
                      <a:pt x="11290300" y="1447800"/>
                      <a:pt x="11277600" y="1447800"/>
                    </a:cubicBezTo>
                    <a:lnTo>
                      <a:pt x="11163300" y="2133600"/>
                    </a:lnTo>
                    <a:cubicBezTo>
                      <a:pt x="11163300" y="2209800"/>
                      <a:pt x="11099800" y="2260600"/>
                      <a:pt x="11023600" y="2260600"/>
                    </a:cubicBezTo>
                    <a:lnTo>
                      <a:pt x="10972800" y="2260600"/>
                    </a:lnTo>
                    <a:cubicBezTo>
                      <a:pt x="10960100" y="2260600"/>
                      <a:pt x="10960100" y="2247900"/>
                      <a:pt x="10947400" y="2247900"/>
                    </a:cubicBezTo>
                    <a:cubicBezTo>
                      <a:pt x="10947400" y="2235200"/>
                      <a:pt x="10934700" y="2235200"/>
                      <a:pt x="10934700" y="2222500"/>
                    </a:cubicBezTo>
                    <a:lnTo>
                      <a:pt x="11010900" y="1409700"/>
                    </a:lnTo>
                    <a:lnTo>
                      <a:pt x="11074400" y="965200"/>
                    </a:lnTo>
                    <a:close/>
                    <a:moveTo>
                      <a:pt x="12623800" y="0"/>
                    </a:moveTo>
                    <a:cubicBezTo>
                      <a:pt x="12509500" y="0"/>
                      <a:pt x="12407900" y="88900"/>
                      <a:pt x="12407900" y="215900"/>
                    </a:cubicBezTo>
                    <a:lnTo>
                      <a:pt x="12407900" y="279400"/>
                    </a:lnTo>
                    <a:cubicBezTo>
                      <a:pt x="12407900" y="393700"/>
                      <a:pt x="12509500" y="495300"/>
                      <a:pt x="12623800" y="495300"/>
                    </a:cubicBezTo>
                    <a:cubicBezTo>
                      <a:pt x="12738100" y="495300"/>
                      <a:pt x="12839700" y="393700"/>
                      <a:pt x="12839700" y="279400"/>
                    </a:cubicBezTo>
                    <a:lnTo>
                      <a:pt x="12839700" y="215900"/>
                    </a:lnTo>
                    <a:cubicBezTo>
                      <a:pt x="12839700" y="88900"/>
                      <a:pt x="12738100" y="0"/>
                      <a:pt x="12623800" y="0"/>
                    </a:cubicBezTo>
                    <a:close/>
                    <a:moveTo>
                      <a:pt x="12407900" y="965200"/>
                    </a:moveTo>
                    <a:cubicBezTo>
                      <a:pt x="12407900" y="965200"/>
                      <a:pt x="12395200" y="952500"/>
                      <a:pt x="12395200" y="965200"/>
                    </a:cubicBezTo>
                    <a:lnTo>
                      <a:pt x="12242800" y="1320800"/>
                    </a:lnTo>
                    <a:cubicBezTo>
                      <a:pt x="12217400" y="1371600"/>
                      <a:pt x="12166600" y="1409700"/>
                      <a:pt x="12103100" y="1409700"/>
                    </a:cubicBezTo>
                    <a:lnTo>
                      <a:pt x="12039600" y="1409700"/>
                    </a:lnTo>
                    <a:cubicBezTo>
                      <a:pt x="12026900" y="1409700"/>
                      <a:pt x="12014200" y="1409700"/>
                      <a:pt x="12014200" y="1397000"/>
                    </a:cubicBezTo>
                    <a:cubicBezTo>
                      <a:pt x="12001500" y="1384300"/>
                      <a:pt x="12001500" y="1371600"/>
                      <a:pt x="12014200" y="1358900"/>
                    </a:cubicBezTo>
                    <a:lnTo>
                      <a:pt x="12204700" y="914400"/>
                    </a:lnTo>
                    <a:lnTo>
                      <a:pt x="12268200" y="736600"/>
                    </a:lnTo>
                    <a:cubicBezTo>
                      <a:pt x="12319000" y="635000"/>
                      <a:pt x="12420600" y="558800"/>
                      <a:pt x="12534900" y="558800"/>
                    </a:cubicBezTo>
                    <a:lnTo>
                      <a:pt x="12712700" y="558800"/>
                    </a:lnTo>
                    <a:cubicBezTo>
                      <a:pt x="12827000" y="558800"/>
                      <a:pt x="12928600" y="635000"/>
                      <a:pt x="12979400" y="736600"/>
                    </a:cubicBezTo>
                    <a:lnTo>
                      <a:pt x="13042900" y="914400"/>
                    </a:lnTo>
                    <a:lnTo>
                      <a:pt x="13233400" y="1358900"/>
                    </a:lnTo>
                    <a:cubicBezTo>
                      <a:pt x="13246100" y="1371600"/>
                      <a:pt x="13246100" y="1384300"/>
                      <a:pt x="13233400" y="1397000"/>
                    </a:cubicBezTo>
                    <a:cubicBezTo>
                      <a:pt x="13233400" y="1409700"/>
                      <a:pt x="13220700" y="1409700"/>
                      <a:pt x="13208000" y="1409700"/>
                    </a:cubicBezTo>
                    <a:lnTo>
                      <a:pt x="13144500" y="1409700"/>
                    </a:lnTo>
                    <a:cubicBezTo>
                      <a:pt x="13081000" y="1409700"/>
                      <a:pt x="13030200" y="1371600"/>
                      <a:pt x="13004800" y="1320800"/>
                    </a:cubicBezTo>
                    <a:lnTo>
                      <a:pt x="12852400" y="965200"/>
                    </a:lnTo>
                    <a:cubicBezTo>
                      <a:pt x="12852400" y="952500"/>
                      <a:pt x="12839700" y="965200"/>
                      <a:pt x="12839700" y="965200"/>
                    </a:cubicBezTo>
                    <a:lnTo>
                      <a:pt x="12903200" y="1409700"/>
                    </a:lnTo>
                    <a:lnTo>
                      <a:pt x="12979400" y="2222500"/>
                    </a:lnTo>
                    <a:cubicBezTo>
                      <a:pt x="12979400" y="2235200"/>
                      <a:pt x="12966700" y="2235200"/>
                      <a:pt x="12966700" y="2247900"/>
                    </a:cubicBezTo>
                    <a:cubicBezTo>
                      <a:pt x="12954000" y="2247900"/>
                      <a:pt x="12954000" y="2260600"/>
                      <a:pt x="12941300" y="2260600"/>
                    </a:cubicBezTo>
                    <a:lnTo>
                      <a:pt x="12890500" y="2260600"/>
                    </a:lnTo>
                    <a:cubicBezTo>
                      <a:pt x="12814300" y="2260600"/>
                      <a:pt x="12750800" y="2209800"/>
                      <a:pt x="12750800" y="2133600"/>
                    </a:cubicBezTo>
                    <a:lnTo>
                      <a:pt x="12636500" y="1447800"/>
                    </a:lnTo>
                    <a:cubicBezTo>
                      <a:pt x="12623800" y="1447800"/>
                      <a:pt x="12623800" y="1447800"/>
                      <a:pt x="12611100" y="1447800"/>
                    </a:cubicBezTo>
                    <a:lnTo>
                      <a:pt x="12496800" y="2133600"/>
                    </a:lnTo>
                    <a:cubicBezTo>
                      <a:pt x="12496800" y="2209800"/>
                      <a:pt x="12433300" y="2260600"/>
                      <a:pt x="12357100" y="2260600"/>
                    </a:cubicBezTo>
                    <a:lnTo>
                      <a:pt x="12306300" y="2260600"/>
                    </a:lnTo>
                    <a:cubicBezTo>
                      <a:pt x="12293600" y="2260600"/>
                      <a:pt x="12293600" y="2247900"/>
                      <a:pt x="12280900" y="2247900"/>
                    </a:cubicBezTo>
                    <a:cubicBezTo>
                      <a:pt x="12280900" y="2235200"/>
                      <a:pt x="12268200" y="2235200"/>
                      <a:pt x="12268200" y="2222500"/>
                    </a:cubicBezTo>
                    <a:lnTo>
                      <a:pt x="12344400" y="1409700"/>
                    </a:lnTo>
                    <a:lnTo>
                      <a:pt x="12407900" y="965200"/>
                    </a:lnTo>
                    <a:close/>
                    <a:moveTo>
                      <a:pt x="622300" y="2324100"/>
                    </a:moveTo>
                    <a:cubicBezTo>
                      <a:pt x="508000" y="2324100"/>
                      <a:pt x="406400" y="2413000"/>
                      <a:pt x="406400" y="2540000"/>
                    </a:cubicBezTo>
                    <a:lnTo>
                      <a:pt x="406400" y="2603500"/>
                    </a:lnTo>
                    <a:cubicBezTo>
                      <a:pt x="406400" y="2717800"/>
                      <a:pt x="508000" y="2819400"/>
                      <a:pt x="622300" y="2819400"/>
                    </a:cubicBezTo>
                    <a:cubicBezTo>
                      <a:pt x="736600" y="2819400"/>
                      <a:pt x="838200" y="2717800"/>
                      <a:pt x="838200" y="2603500"/>
                    </a:cubicBezTo>
                    <a:lnTo>
                      <a:pt x="838200" y="2540000"/>
                    </a:lnTo>
                    <a:cubicBezTo>
                      <a:pt x="838200" y="2413000"/>
                      <a:pt x="736600" y="2324100"/>
                      <a:pt x="622300" y="2324100"/>
                    </a:cubicBezTo>
                    <a:close/>
                    <a:moveTo>
                      <a:pt x="406400" y="3289300"/>
                    </a:moveTo>
                    <a:cubicBezTo>
                      <a:pt x="406400" y="3289300"/>
                      <a:pt x="393700" y="3276600"/>
                      <a:pt x="393700" y="3289300"/>
                    </a:cubicBezTo>
                    <a:lnTo>
                      <a:pt x="241300" y="3644900"/>
                    </a:lnTo>
                    <a:cubicBezTo>
                      <a:pt x="215900" y="3695700"/>
                      <a:pt x="165100" y="3733800"/>
                      <a:pt x="101600" y="3733800"/>
                    </a:cubicBezTo>
                    <a:lnTo>
                      <a:pt x="38100" y="3733800"/>
                    </a:lnTo>
                    <a:cubicBezTo>
                      <a:pt x="25400" y="3733800"/>
                      <a:pt x="12700" y="3733800"/>
                      <a:pt x="12700" y="3721100"/>
                    </a:cubicBezTo>
                    <a:cubicBezTo>
                      <a:pt x="0" y="3708400"/>
                      <a:pt x="0" y="3695700"/>
                      <a:pt x="12700" y="3683000"/>
                    </a:cubicBezTo>
                    <a:lnTo>
                      <a:pt x="203200" y="3238500"/>
                    </a:lnTo>
                    <a:lnTo>
                      <a:pt x="266700" y="3060700"/>
                    </a:lnTo>
                    <a:cubicBezTo>
                      <a:pt x="317500" y="2959100"/>
                      <a:pt x="419100" y="2882900"/>
                      <a:pt x="533400" y="2882900"/>
                    </a:cubicBezTo>
                    <a:lnTo>
                      <a:pt x="711200" y="2882900"/>
                    </a:lnTo>
                    <a:cubicBezTo>
                      <a:pt x="825500" y="2882900"/>
                      <a:pt x="927100" y="2959100"/>
                      <a:pt x="977900" y="3060700"/>
                    </a:cubicBezTo>
                    <a:lnTo>
                      <a:pt x="1041400" y="3238500"/>
                    </a:lnTo>
                    <a:lnTo>
                      <a:pt x="1231900" y="3683000"/>
                    </a:lnTo>
                    <a:cubicBezTo>
                      <a:pt x="1244600" y="3695700"/>
                      <a:pt x="1244600" y="3708400"/>
                      <a:pt x="1231900" y="3721100"/>
                    </a:cubicBezTo>
                    <a:cubicBezTo>
                      <a:pt x="1231900" y="3733800"/>
                      <a:pt x="1219200" y="3733800"/>
                      <a:pt x="1206500" y="3733800"/>
                    </a:cubicBezTo>
                    <a:lnTo>
                      <a:pt x="1143000" y="3733800"/>
                    </a:lnTo>
                    <a:cubicBezTo>
                      <a:pt x="1079500" y="3733800"/>
                      <a:pt x="1028700" y="3695700"/>
                      <a:pt x="1003300" y="3644900"/>
                    </a:cubicBezTo>
                    <a:lnTo>
                      <a:pt x="850900" y="3289300"/>
                    </a:lnTo>
                    <a:cubicBezTo>
                      <a:pt x="850900" y="3276600"/>
                      <a:pt x="838200" y="3289300"/>
                      <a:pt x="838200" y="3289300"/>
                    </a:cubicBezTo>
                    <a:lnTo>
                      <a:pt x="901700" y="3733800"/>
                    </a:lnTo>
                    <a:lnTo>
                      <a:pt x="977900" y="4546600"/>
                    </a:lnTo>
                    <a:cubicBezTo>
                      <a:pt x="977900" y="4559300"/>
                      <a:pt x="965200" y="4559300"/>
                      <a:pt x="965200" y="4572000"/>
                    </a:cubicBezTo>
                    <a:cubicBezTo>
                      <a:pt x="952500" y="4572000"/>
                      <a:pt x="952500" y="4584700"/>
                      <a:pt x="939800" y="4584700"/>
                    </a:cubicBezTo>
                    <a:lnTo>
                      <a:pt x="889000" y="4584700"/>
                    </a:lnTo>
                    <a:cubicBezTo>
                      <a:pt x="812800" y="4584700"/>
                      <a:pt x="749300" y="4533900"/>
                      <a:pt x="749300" y="4457700"/>
                    </a:cubicBezTo>
                    <a:lnTo>
                      <a:pt x="635000" y="3771900"/>
                    </a:lnTo>
                    <a:cubicBezTo>
                      <a:pt x="622300" y="3771900"/>
                      <a:pt x="622300" y="3771900"/>
                      <a:pt x="609600" y="3771900"/>
                    </a:cubicBezTo>
                    <a:lnTo>
                      <a:pt x="495300" y="4457700"/>
                    </a:lnTo>
                    <a:cubicBezTo>
                      <a:pt x="495300" y="4533900"/>
                      <a:pt x="431800" y="4584700"/>
                      <a:pt x="355600" y="4584700"/>
                    </a:cubicBezTo>
                    <a:lnTo>
                      <a:pt x="304800" y="4584700"/>
                    </a:lnTo>
                    <a:cubicBezTo>
                      <a:pt x="292100" y="4584700"/>
                      <a:pt x="292100" y="4572000"/>
                      <a:pt x="279400" y="4572000"/>
                    </a:cubicBezTo>
                    <a:cubicBezTo>
                      <a:pt x="279400" y="4559300"/>
                      <a:pt x="266700" y="4559300"/>
                      <a:pt x="266700" y="4546600"/>
                    </a:cubicBezTo>
                    <a:lnTo>
                      <a:pt x="342900" y="3733800"/>
                    </a:lnTo>
                    <a:lnTo>
                      <a:pt x="406400" y="3289300"/>
                    </a:lnTo>
                    <a:close/>
                    <a:moveTo>
                      <a:pt x="1955800" y="2324100"/>
                    </a:moveTo>
                    <a:cubicBezTo>
                      <a:pt x="1841500" y="2324100"/>
                      <a:pt x="1739900" y="2413000"/>
                      <a:pt x="1739900" y="2540000"/>
                    </a:cubicBezTo>
                    <a:lnTo>
                      <a:pt x="1739900" y="2603500"/>
                    </a:lnTo>
                    <a:cubicBezTo>
                      <a:pt x="1739900" y="2717800"/>
                      <a:pt x="1841500" y="2819400"/>
                      <a:pt x="1955800" y="2819400"/>
                    </a:cubicBezTo>
                    <a:cubicBezTo>
                      <a:pt x="2070100" y="2819400"/>
                      <a:pt x="2171700" y="2717800"/>
                      <a:pt x="2171700" y="2603500"/>
                    </a:cubicBezTo>
                    <a:lnTo>
                      <a:pt x="2171700" y="2540000"/>
                    </a:lnTo>
                    <a:cubicBezTo>
                      <a:pt x="2171700" y="2413000"/>
                      <a:pt x="2070100" y="2324100"/>
                      <a:pt x="1955800" y="2324100"/>
                    </a:cubicBezTo>
                    <a:close/>
                    <a:moveTo>
                      <a:pt x="1739900" y="3289300"/>
                    </a:moveTo>
                    <a:cubicBezTo>
                      <a:pt x="1739900" y="3289300"/>
                      <a:pt x="1727200" y="3276600"/>
                      <a:pt x="1727200" y="3289300"/>
                    </a:cubicBezTo>
                    <a:lnTo>
                      <a:pt x="1574800" y="3644900"/>
                    </a:lnTo>
                    <a:cubicBezTo>
                      <a:pt x="1549400" y="3695700"/>
                      <a:pt x="1498600" y="3733800"/>
                      <a:pt x="1435100" y="3733800"/>
                    </a:cubicBezTo>
                    <a:lnTo>
                      <a:pt x="1371600" y="3733800"/>
                    </a:lnTo>
                    <a:cubicBezTo>
                      <a:pt x="1358900" y="3733800"/>
                      <a:pt x="1346200" y="3733800"/>
                      <a:pt x="1346200" y="3721100"/>
                    </a:cubicBezTo>
                    <a:cubicBezTo>
                      <a:pt x="1333500" y="3708400"/>
                      <a:pt x="1333500" y="3695700"/>
                      <a:pt x="1346200" y="3683000"/>
                    </a:cubicBezTo>
                    <a:lnTo>
                      <a:pt x="1536700" y="3238500"/>
                    </a:lnTo>
                    <a:lnTo>
                      <a:pt x="1600200" y="3060700"/>
                    </a:lnTo>
                    <a:cubicBezTo>
                      <a:pt x="1651000" y="2959100"/>
                      <a:pt x="1752600" y="2882900"/>
                      <a:pt x="1866900" y="2882900"/>
                    </a:cubicBezTo>
                    <a:lnTo>
                      <a:pt x="2044700" y="2882900"/>
                    </a:lnTo>
                    <a:cubicBezTo>
                      <a:pt x="2159000" y="2882900"/>
                      <a:pt x="2260600" y="2959100"/>
                      <a:pt x="2311400" y="3060700"/>
                    </a:cubicBezTo>
                    <a:lnTo>
                      <a:pt x="2374900" y="3238500"/>
                    </a:lnTo>
                    <a:lnTo>
                      <a:pt x="2565400" y="3683000"/>
                    </a:lnTo>
                    <a:cubicBezTo>
                      <a:pt x="2578100" y="3695700"/>
                      <a:pt x="2578100" y="3708400"/>
                      <a:pt x="2565400" y="3721100"/>
                    </a:cubicBezTo>
                    <a:cubicBezTo>
                      <a:pt x="2565400" y="3733800"/>
                      <a:pt x="2552700" y="3733800"/>
                      <a:pt x="2540000" y="3733800"/>
                    </a:cubicBezTo>
                    <a:lnTo>
                      <a:pt x="2476500" y="3733800"/>
                    </a:lnTo>
                    <a:cubicBezTo>
                      <a:pt x="2413000" y="3733800"/>
                      <a:pt x="2362200" y="3695700"/>
                      <a:pt x="2336800" y="3644900"/>
                    </a:cubicBezTo>
                    <a:lnTo>
                      <a:pt x="2184400" y="3289300"/>
                    </a:lnTo>
                    <a:cubicBezTo>
                      <a:pt x="2184400" y="3276600"/>
                      <a:pt x="2171700" y="3289300"/>
                      <a:pt x="2171700" y="3289300"/>
                    </a:cubicBezTo>
                    <a:lnTo>
                      <a:pt x="2235200" y="3733800"/>
                    </a:lnTo>
                    <a:lnTo>
                      <a:pt x="2311400" y="4546600"/>
                    </a:lnTo>
                    <a:cubicBezTo>
                      <a:pt x="2311400" y="4559300"/>
                      <a:pt x="2298700" y="4559300"/>
                      <a:pt x="2298700" y="4572000"/>
                    </a:cubicBezTo>
                    <a:cubicBezTo>
                      <a:pt x="2286000" y="4572000"/>
                      <a:pt x="2286000" y="4584700"/>
                      <a:pt x="2273300" y="4584700"/>
                    </a:cubicBezTo>
                    <a:lnTo>
                      <a:pt x="2222500" y="4584700"/>
                    </a:lnTo>
                    <a:cubicBezTo>
                      <a:pt x="2146300" y="4584700"/>
                      <a:pt x="2082800" y="4533900"/>
                      <a:pt x="2082800" y="4457700"/>
                    </a:cubicBezTo>
                    <a:lnTo>
                      <a:pt x="1968500" y="3771900"/>
                    </a:lnTo>
                    <a:cubicBezTo>
                      <a:pt x="1955800" y="3771900"/>
                      <a:pt x="1955800" y="3771900"/>
                      <a:pt x="1943100" y="3771900"/>
                    </a:cubicBezTo>
                    <a:lnTo>
                      <a:pt x="1828800" y="4457700"/>
                    </a:lnTo>
                    <a:cubicBezTo>
                      <a:pt x="1828800" y="4533900"/>
                      <a:pt x="1765300" y="4584700"/>
                      <a:pt x="1689100" y="4584700"/>
                    </a:cubicBezTo>
                    <a:lnTo>
                      <a:pt x="1638300" y="4584700"/>
                    </a:lnTo>
                    <a:cubicBezTo>
                      <a:pt x="1625600" y="4584700"/>
                      <a:pt x="1625600" y="4572000"/>
                      <a:pt x="1612900" y="4572000"/>
                    </a:cubicBezTo>
                    <a:cubicBezTo>
                      <a:pt x="1612900" y="4559300"/>
                      <a:pt x="1600200" y="4559300"/>
                      <a:pt x="1600200" y="4546600"/>
                    </a:cubicBezTo>
                    <a:lnTo>
                      <a:pt x="1676400" y="3733800"/>
                    </a:lnTo>
                    <a:lnTo>
                      <a:pt x="1739900" y="3289300"/>
                    </a:lnTo>
                    <a:close/>
                    <a:moveTo>
                      <a:pt x="3289300" y="2324100"/>
                    </a:moveTo>
                    <a:cubicBezTo>
                      <a:pt x="3175000" y="2324100"/>
                      <a:pt x="3073400" y="2413000"/>
                      <a:pt x="3073400" y="2540000"/>
                    </a:cubicBezTo>
                    <a:lnTo>
                      <a:pt x="3073400" y="2603500"/>
                    </a:lnTo>
                    <a:cubicBezTo>
                      <a:pt x="3073400" y="2717800"/>
                      <a:pt x="3175000" y="2819400"/>
                      <a:pt x="3289300" y="2819400"/>
                    </a:cubicBezTo>
                    <a:cubicBezTo>
                      <a:pt x="3403600" y="2819400"/>
                      <a:pt x="3505200" y="2717800"/>
                      <a:pt x="3505200" y="2603500"/>
                    </a:cubicBezTo>
                    <a:lnTo>
                      <a:pt x="3505200" y="2540000"/>
                    </a:lnTo>
                    <a:cubicBezTo>
                      <a:pt x="3505200" y="2413000"/>
                      <a:pt x="3403600" y="2324100"/>
                      <a:pt x="3289300" y="2324100"/>
                    </a:cubicBezTo>
                    <a:close/>
                    <a:moveTo>
                      <a:pt x="3073400" y="3289300"/>
                    </a:moveTo>
                    <a:cubicBezTo>
                      <a:pt x="3073400" y="3289300"/>
                      <a:pt x="3060700" y="3276600"/>
                      <a:pt x="3060700" y="3289300"/>
                    </a:cubicBezTo>
                    <a:lnTo>
                      <a:pt x="2908300" y="3644900"/>
                    </a:lnTo>
                    <a:cubicBezTo>
                      <a:pt x="2882900" y="3695700"/>
                      <a:pt x="2832100" y="3733800"/>
                      <a:pt x="2768600" y="3733800"/>
                    </a:cubicBezTo>
                    <a:lnTo>
                      <a:pt x="2705100" y="3733800"/>
                    </a:lnTo>
                    <a:cubicBezTo>
                      <a:pt x="2692400" y="3733800"/>
                      <a:pt x="2679700" y="3733800"/>
                      <a:pt x="2679700" y="3721100"/>
                    </a:cubicBezTo>
                    <a:cubicBezTo>
                      <a:pt x="2667000" y="3708400"/>
                      <a:pt x="2667000" y="3695700"/>
                      <a:pt x="2679700" y="3683000"/>
                    </a:cubicBezTo>
                    <a:lnTo>
                      <a:pt x="2870200" y="3238500"/>
                    </a:lnTo>
                    <a:lnTo>
                      <a:pt x="2933700" y="3060700"/>
                    </a:lnTo>
                    <a:cubicBezTo>
                      <a:pt x="2984500" y="2959100"/>
                      <a:pt x="3086100" y="2882900"/>
                      <a:pt x="3200400" y="2882900"/>
                    </a:cubicBezTo>
                    <a:lnTo>
                      <a:pt x="3378200" y="2882900"/>
                    </a:lnTo>
                    <a:cubicBezTo>
                      <a:pt x="3492500" y="2882900"/>
                      <a:pt x="3594100" y="2959100"/>
                      <a:pt x="3644900" y="3060700"/>
                    </a:cubicBezTo>
                    <a:lnTo>
                      <a:pt x="3708400" y="3238500"/>
                    </a:lnTo>
                    <a:lnTo>
                      <a:pt x="3898900" y="3683000"/>
                    </a:lnTo>
                    <a:cubicBezTo>
                      <a:pt x="3911600" y="3695700"/>
                      <a:pt x="3911600" y="3708400"/>
                      <a:pt x="3898900" y="3721100"/>
                    </a:cubicBezTo>
                    <a:cubicBezTo>
                      <a:pt x="3898900" y="3733800"/>
                      <a:pt x="3886200" y="3733800"/>
                      <a:pt x="3873500" y="3733800"/>
                    </a:cubicBezTo>
                    <a:lnTo>
                      <a:pt x="3810000" y="3733800"/>
                    </a:lnTo>
                    <a:cubicBezTo>
                      <a:pt x="3746500" y="3733800"/>
                      <a:pt x="3695700" y="3695700"/>
                      <a:pt x="3670300" y="3644900"/>
                    </a:cubicBezTo>
                    <a:lnTo>
                      <a:pt x="3517900" y="3289300"/>
                    </a:lnTo>
                    <a:cubicBezTo>
                      <a:pt x="3517900" y="3276600"/>
                      <a:pt x="3505200" y="3289300"/>
                      <a:pt x="3505200" y="3289300"/>
                    </a:cubicBezTo>
                    <a:lnTo>
                      <a:pt x="3568700" y="3733800"/>
                    </a:lnTo>
                    <a:lnTo>
                      <a:pt x="3644900" y="4546600"/>
                    </a:lnTo>
                    <a:cubicBezTo>
                      <a:pt x="3644900" y="4559300"/>
                      <a:pt x="3632200" y="4559300"/>
                      <a:pt x="3632200" y="4572000"/>
                    </a:cubicBezTo>
                    <a:cubicBezTo>
                      <a:pt x="3619500" y="4572000"/>
                      <a:pt x="3619500" y="4584700"/>
                      <a:pt x="3606800" y="4584700"/>
                    </a:cubicBezTo>
                    <a:lnTo>
                      <a:pt x="3556000" y="4584700"/>
                    </a:lnTo>
                    <a:cubicBezTo>
                      <a:pt x="3479800" y="4584700"/>
                      <a:pt x="3416300" y="4533900"/>
                      <a:pt x="3416300" y="4457700"/>
                    </a:cubicBezTo>
                    <a:lnTo>
                      <a:pt x="3302000" y="3771900"/>
                    </a:lnTo>
                    <a:cubicBezTo>
                      <a:pt x="3289300" y="3771900"/>
                      <a:pt x="3289300" y="3771900"/>
                      <a:pt x="3276600" y="3771900"/>
                    </a:cubicBezTo>
                    <a:lnTo>
                      <a:pt x="3162300" y="4457700"/>
                    </a:lnTo>
                    <a:cubicBezTo>
                      <a:pt x="3162300" y="4533900"/>
                      <a:pt x="3098800" y="4584700"/>
                      <a:pt x="3022600" y="4584700"/>
                    </a:cubicBezTo>
                    <a:lnTo>
                      <a:pt x="2971800" y="4584700"/>
                    </a:lnTo>
                    <a:cubicBezTo>
                      <a:pt x="2959100" y="4584700"/>
                      <a:pt x="2959100" y="4572000"/>
                      <a:pt x="2946400" y="4572000"/>
                    </a:cubicBezTo>
                    <a:cubicBezTo>
                      <a:pt x="2946400" y="4559300"/>
                      <a:pt x="2933700" y="4559300"/>
                      <a:pt x="2933700" y="4546600"/>
                    </a:cubicBezTo>
                    <a:lnTo>
                      <a:pt x="3009900" y="3733800"/>
                    </a:lnTo>
                    <a:lnTo>
                      <a:pt x="3073400" y="3289300"/>
                    </a:lnTo>
                    <a:close/>
                    <a:moveTo>
                      <a:pt x="4622800" y="2324100"/>
                    </a:moveTo>
                    <a:cubicBezTo>
                      <a:pt x="4508500" y="2324100"/>
                      <a:pt x="4406900" y="2413000"/>
                      <a:pt x="4406900" y="2540000"/>
                    </a:cubicBezTo>
                    <a:lnTo>
                      <a:pt x="4406900" y="2603500"/>
                    </a:lnTo>
                    <a:cubicBezTo>
                      <a:pt x="4406900" y="2717800"/>
                      <a:pt x="4508500" y="2819400"/>
                      <a:pt x="4622800" y="2819400"/>
                    </a:cubicBezTo>
                    <a:cubicBezTo>
                      <a:pt x="4737100" y="2819400"/>
                      <a:pt x="4838700" y="2717800"/>
                      <a:pt x="4838700" y="2603500"/>
                    </a:cubicBezTo>
                    <a:lnTo>
                      <a:pt x="4838700" y="2540000"/>
                    </a:lnTo>
                    <a:cubicBezTo>
                      <a:pt x="4838700" y="2413000"/>
                      <a:pt x="4737100" y="2324100"/>
                      <a:pt x="4622800" y="2324100"/>
                    </a:cubicBezTo>
                    <a:close/>
                    <a:moveTo>
                      <a:pt x="4406900" y="3289300"/>
                    </a:moveTo>
                    <a:cubicBezTo>
                      <a:pt x="4406900" y="3289300"/>
                      <a:pt x="4394200" y="3276600"/>
                      <a:pt x="4394200" y="3289300"/>
                    </a:cubicBezTo>
                    <a:lnTo>
                      <a:pt x="4241800" y="3644900"/>
                    </a:lnTo>
                    <a:cubicBezTo>
                      <a:pt x="4216400" y="3695700"/>
                      <a:pt x="4165600" y="3733800"/>
                      <a:pt x="4102100" y="3733800"/>
                    </a:cubicBezTo>
                    <a:lnTo>
                      <a:pt x="4038600" y="3733800"/>
                    </a:lnTo>
                    <a:cubicBezTo>
                      <a:pt x="4025900" y="3733800"/>
                      <a:pt x="4013200" y="3733800"/>
                      <a:pt x="4013200" y="3721100"/>
                    </a:cubicBezTo>
                    <a:cubicBezTo>
                      <a:pt x="4000500" y="3708400"/>
                      <a:pt x="4000500" y="3695700"/>
                      <a:pt x="4013200" y="3683000"/>
                    </a:cubicBezTo>
                    <a:lnTo>
                      <a:pt x="4203700" y="3238500"/>
                    </a:lnTo>
                    <a:lnTo>
                      <a:pt x="4267200" y="3060700"/>
                    </a:lnTo>
                    <a:cubicBezTo>
                      <a:pt x="4318000" y="2959100"/>
                      <a:pt x="4419600" y="2882900"/>
                      <a:pt x="4533900" y="2882900"/>
                    </a:cubicBezTo>
                    <a:lnTo>
                      <a:pt x="4711700" y="2882900"/>
                    </a:lnTo>
                    <a:cubicBezTo>
                      <a:pt x="4826000" y="2882900"/>
                      <a:pt x="4927600" y="2959100"/>
                      <a:pt x="4978400" y="3060700"/>
                    </a:cubicBezTo>
                    <a:lnTo>
                      <a:pt x="5041900" y="3238500"/>
                    </a:lnTo>
                    <a:lnTo>
                      <a:pt x="5232400" y="3683000"/>
                    </a:lnTo>
                    <a:cubicBezTo>
                      <a:pt x="5245100" y="3695700"/>
                      <a:pt x="5245100" y="3708400"/>
                      <a:pt x="5232400" y="3721100"/>
                    </a:cubicBezTo>
                    <a:cubicBezTo>
                      <a:pt x="5232400" y="3733800"/>
                      <a:pt x="5219700" y="3733800"/>
                      <a:pt x="5207000" y="3733800"/>
                    </a:cubicBezTo>
                    <a:lnTo>
                      <a:pt x="5143500" y="3733800"/>
                    </a:lnTo>
                    <a:cubicBezTo>
                      <a:pt x="5080000" y="3733800"/>
                      <a:pt x="5029200" y="3695700"/>
                      <a:pt x="5003800" y="3644900"/>
                    </a:cubicBezTo>
                    <a:lnTo>
                      <a:pt x="4851400" y="3289300"/>
                    </a:lnTo>
                    <a:cubicBezTo>
                      <a:pt x="4851400" y="3276600"/>
                      <a:pt x="4838700" y="3289300"/>
                      <a:pt x="4838700" y="3289300"/>
                    </a:cubicBezTo>
                    <a:lnTo>
                      <a:pt x="4902200" y="3733800"/>
                    </a:lnTo>
                    <a:lnTo>
                      <a:pt x="4978400" y="4546600"/>
                    </a:lnTo>
                    <a:cubicBezTo>
                      <a:pt x="4978400" y="4559300"/>
                      <a:pt x="4965700" y="4559300"/>
                      <a:pt x="4965700" y="4572000"/>
                    </a:cubicBezTo>
                    <a:cubicBezTo>
                      <a:pt x="4953000" y="4572000"/>
                      <a:pt x="4953000" y="4584700"/>
                      <a:pt x="4940300" y="4584700"/>
                    </a:cubicBezTo>
                    <a:lnTo>
                      <a:pt x="4889500" y="4584700"/>
                    </a:lnTo>
                    <a:cubicBezTo>
                      <a:pt x="4813300" y="4584700"/>
                      <a:pt x="4749800" y="4533900"/>
                      <a:pt x="4749800" y="4457700"/>
                    </a:cubicBezTo>
                    <a:lnTo>
                      <a:pt x="4635500" y="3771900"/>
                    </a:lnTo>
                    <a:cubicBezTo>
                      <a:pt x="4622800" y="3771900"/>
                      <a:pt x="4622800" y="3771900"/>
                      <a:pt x="4610100" y="3771900"/>
                    </a:cubicBezTo>
                    <a:lnTo>
                      <a:pt x="4495800" y="4457700"/>
                    </a:lnTo>
                    <a:cubicBezTo>
                      <a:pt x="4495800" y="4533900"/>
                      <a:pt x="4432300" y="4584700"/>
                      <a:pt x="4356100" y="4584700"/>
                    </a:cubicBezTo>
                    <a:lnTo>
                      <a:pt x="4305300" y="4584700"/>
                    </a:lnTo>
                    <a:cubicBezTo>
                      <a:pt x="4292600" y="4584700"/>
                      <a:pt x="4292600" y="4572000"/>
                      <a:pt x="4279900" y="4572000"/>
                    </a:cubicBezTo>
                    <a:cubicBezTo>
                      <a:pt x="4279900" y="4559300"/>
                      <a:pt x="4267200" y="4559300"/>
                      <a:pt x="4267200" y="4546600"/>
                    </a:cubicBezTo>
                    <a:lnTo>
                      <a:pt x="4343400" y="3733800"/>
                    </a:lnTo>
                    <a:lnTo>
                      <a:pt x="4406900" y="3289300"/>
                    </a:lnTo>
                    <a:close/>
                    <a:moveTo>
                      <a:pt x="5956300" y="2324100"/>
                    </a:moveTo>
                    <a:cubicBezTo>
                      <a:pt x="5842000" y="2324100"/>
                      <a:pt x="5740400" y="2413000"/>
                      <a:pt x="5740400" y="2540000"/>
                    </a:cubicBezTo>
                    <a:lnTo>
                      <a:pt x="5740400" y="2603500"/>
                    </a:lnTo>
                    <a:cubicBezTo>
                      <a:pt x="5740400" y="2717800"/>
                      <a:pt x="5842000" y="2819400"/>
                      <a:pt x="5956300" y="2819400"/>
                    </a:cubicBezTo>
                    <a:cubicBezTo>
                      <a:pt x="6070600" y="2819400"/>
                      <a:pt x="6172200" y="2717800"/>
                      <a:pt x="6172200" y="2603500"/>
                    </a:cubicBezTo>
                    <a:lnTo>
                      <a:pt x="6172200" y="2540000"/>
                    </a:lnTo>
                    <a:cubicBezTo>
                      <a:pt x="6172200" y="2413000"/>
                      <a:pt x="6070600" y="2324100"/>
                      <a:pt x="5956300" y="2324100"/>
                    </a:cubicBezTo>
                    <a:close/>
                    <a:moveTo>
                      <a:pt x="5740400" y="3289300"/>
                    </a:moveTo>
                    <a:cubicBezTo>
                      <a:pt x="5740400" y="3289300"/>
                      <a:pt x="5727700" y="3276600"/>
                      <a:pt x="5727700" y="3289300"/>
                    </a:cubicBezTo>
                    <a:lnTo>
                      <a:pt x="5575300" y="3644900"/>
                    </a:lnTo>
                    <a:cubicBezTo>
                      <a:pt x="5549900" y="3695700"/>
                      <a:pt x="5499100" y="3733800"/>
                      <a:pt x="5435600" y="3733800"/>
                    </a:cubicBezTo>
                    <a:lnTo>
                      <a:pt x="5372100" y="3733800"/>
                    </a:lnTo>
                    <a:cubicBezTo>
                      <a:pt x="5359400" y="3733800"/>
                      <a:pt x="5346700" y="3733800"/>
                      <a:pt x="5346700" y="3721100"/>
                    </a:cubicBezTo>
                    <a:cubicBezTo>
                      <a:pt x="5334000" y="3708400"/>
                      <a:pt x="5334000" y="3695700"/>
                      <a:pt x="5346700" y="3683000"/>
                    </a:cubicBezTo>
                    <a:lnTo>
                      <a:pt x="5537200" y="3238500"/>
                    </a:lnTo>
                    <a:lnTo>
                      <a:pt x="5600700" y="3060700"/>
                    </a:lnTo>
                    <a:cubicBezTo>
                      <a:pt x="5651500" y="2959100"/>
                      <a:pt x="5753100" y="2882900"/>
                      <a:pt x="5867400" y="2882900"/>
                    </a:cubicBezTo>
                    <a:lnTo>
                      <a:pt x="6045200" y="2882900"/>
                    </a:lnTo>
                    <a:cubicBezTo>
                      <a:pt x="6159500" y="2882900"/>
                      <a:pt x="6261100" y="2959100"/>
                      <a:pt x="6311900" y="3060700"/>
                    </a:cubicBezTo>
                    <a:lnTo>
                      <a:pt x="6375400" y="3238500"/>
                    </a:lnTo>
                    <a:lnTo>
                      <a:pt x="6565900" y="3683000"/>
                    </a:lnTo>
                    <a:cubicBezTo>
                      <a:pt x="6578600" y="3695700"/>
                      <a:pt x="6578600" y="3708400"/>
                      <a:pt x="6565900" y="3721100"/>
                    </a:cubicBezTo>
                    <a:cubicBezTo>
                      <a:pt x="6565900" y="3733800"/>
                      <a:pt x="6553200" y="3733800"/>
                      <a:pt x="6540500" y="3733800"/>
                    </a:cubicBezTo>
                    <a:lnTo>
                      <a:pt x="6477000" y="3733800"/>
                    </a:lnTo>
                    <a:cubicBezTo>
                      <a:pt x="6413500" y="3733800"/>
                      <a:pt x="6362700" y="3695700"/>
                      <a:pt x="6337300" y="3644900"/>
                    </a:cubicBezTo>
                    <a:lnTo>
                      <a:pt x="6184900" y="3289300"/>
                    </a:lnTo>
                    <a:cubicBezTo>
                      <a:pt x="6184900" y="3276600"/>
                      <a:pt x="6172200" y="3289300"/>
                      <a:pt x="6172200" y="3289300"/>
                    </a:cubicBezTo>
                    <a:lnTo>
                      <a:pt x="6235700" y="3733800"/>
                    </a:lnTo>
                    <a:lnTo>
                      <a:pt x="6311900" y="4546600"/>
                    </a:lnTo>
                    <a:cubicBezTo>
                      <a:pt x="6311900" y="4559300"/>
                      <a:pt x="6299200" y="4559300"/>
                      <a:pt x="6299200" y="4572000"/>
                    </a:cubicBezTo>
                    <a:cubicBezTo>
                      <a:pt x="6286500" y="4572000"/>
                      <a:pt x="6286500" y="4584700"/>
                      <a:pt x="6273800" y="4584700"/>
                    </a:cubicBezTo>
                    <a:lnTo>
                      <a:pt x="6223000" y="4584700"/>
                    </a:lnTo>
                    <a:cubicBezTo>
                      <a:pt x="6146800" y="4584700"/>
                      <a:pt x="6083300" y="4533900"/>
                      <a:pt x="6083300" y="4457700"/>
                    </a:cubicBezTo>
                    <a:lnTo>
                      <a:pt x="5969000" y="3771900"/>
                    </a:lnTo>
                    <a:cubicBezTo>
                      <a:pt x="5956300" y="3771900"/>
                      <a:pt x="5956300" y="3771900"/>
                      <a:pt x="5943600" y="3771900"/>
                    </a:cubicBezTo>
                    <a:lnTo>
                      <a:pt x="5829300" y="4457700"/>
                    </a:lnTo>
                    <a:cubicBezTo>
                      <a:pt x="5829300" y="4533900"/>
                      <a:pt x="5765800" y="4584700"/>
                      <a:pt x="5689600" y="4584700"/>
                    </a:cubicBezTo>
                    <a:lnTo>
                      <a:pt x="5638800" y="4584700"/>
                    </a:lnTo>
                    <a:cubicBezTo>
                      <a:pt x="5626100" y="4584700"/>
                      <a:pt x="5626100" y="4572000"/>
                      <a:pt x="5613400" y="4572000"/>
                    </a:cubicBezTo>
                    <a:cubicBezTo>
                      <a:pt x="5613400" y="4559300"/>
                      <a:pt x="5600700" y="4559300"/>
                      <a:pt x="5600700" y="4546600"/>
                    </a:cubicBezTo>
                    <a:lnTo>
                      <a:pt x="5676900" y="3733800"/>
                    </a:lnTo>
                    <a:lnTo>
                      <a:pt x="5740400" y="3289300"/>
                    </a:lnTo>
                    <a:close/>
                    <a:moveTo>
                      <a:pt x="7289800" y="2324100"/>
                    </a:moveTo>
                    <a:cubicBezTo>
                      <a:pt x="7175500" y="2324100"/>
                      <a:pt x="7073900" y="2413000"/>
                      <a:pt x="7073900" y="2540000"/>
                    </a:cubicBezTo>
                    <a:lnTo>
                      <a:pt x="7073900" y="2603500"/>
                    </a:lnTo>
                    <a:cubicBezTo>
                      <a:pt x="7073900" y="2717800"/>
                      <a:pt x="7175500" y="2819400"/>
                      <a:pt x="7289800" y="2819400"/>
                    </a:cubicBezTo>
                    <a:cubicBezTo>
                      <a:pt x="7404100" y="2819400"/>
                      <a:pt x="7505700" y="2717800"/>
                      <a:pt x="7505700" y="2603500"/>
                    </a:cubicBezTo>
                    <a:lnTo>
                      <a:pt x="7505700" y="2540000"/>
                    </a:lnTo>
                    <a:cubicBezTo>
                      <a:pt x="7505700" y="2413000"/>
                      <a:pt x="7404100" y="2324100"/>
                      <a:pt x="7289800" y="2324100"/>
                    </a:cubicBezTo>
                    <a:close/>
                    <a:moveTo>
                      <a:pt x="7073900" y="3289300"/>
                    </a:moveTo>
                    <a:cubicBezTo>
                      <a:pt x="7073900" y="3289300"/>
                      <a:pt x="7061200" y="3276600"/>
                      <a:pt x="7061200" y="3289300"/>
                    </a:cubicBezTo>
                    <a:lnTo>
                      <a:pt x="6908800" y="3644900"/>
                    </a:lnTo>
                    <a:cubicBezTo>
                      <a:pt x="6883400" y="3695700"/>
                      <a:pt x="6832600" y="3733800"/>
                      <a:pt x="6769100" y="3733800"/>
                    </a:cubicBezTo>
                    <a:lnTo>
                      <a:pt x="6705600" y="3733800"/>
                    </a:lnTo>
                    <a:cubicBezTo>
                      <a:pt x="6692900" y="3733800"/>
                      <a:pt x="6680200" y="3733800"/>
                      <a:pt x="6680200" y="3721100"/>
                    </a:cubicBezTo>
                    <a:cubicBezTo>
                      <a:pt x="6667500" y="3708400"/>
                      <a:pt x="6667500" y="3695700"/>
                      <a:pt x="6680200" y="3683000"/>
                    </a:cubicBezTo>
                    <a:lnTo>
                      <a:pt x="6870700" y="3238500"/>
                    </a:lnTo>
                    <a:lnTo>
                      <a:pt x="6934200" y="3060700"/>
                    </a:lnTo>
                    <a:cubicBezTo>
                      <a:pt x="6985000" y="2959100"/>
                      <a:pt x="7086600" y="2882900"/>
                      <a:pt x="7200900" y="2882900"/>
                    </a:cubicBezTo>
                    <a:lnTo>
                      <a:pt x="7378700" y="2882900"/>
                    </a:lnTo>
                    <a:cubicBezTo>
                      <a:pt x="7493000" y="2882900"/>
                      <a:pt x="7594600" y="2959100"/>
                      <a:pt x="7645400" y="3060700"/>
                    </a:cubicBezTo>
                    <a:lnTo>
                      <a:pt x="7708900" y="3238500"/>
                    </a:lnTo>
                    <a:lnTo>
                      <a:pt x="7899400" y="3683000"/>
                    </a:lnTo>
                    <a:cubicBezTo>
                      <a:pt x="7912100" y="3695700"/>
                      <a:pt x="7912100" y="3708400"/>
                      <a:pt x="7899400" y="3721100"/>
                    </a:cubicBezTo>
                    <a:cubicBezTo>
                      <a:pt x="7899400" y="3733800"/>
                      <a:pt x="7886700" y="3733800"/>
                      <a:pt x="7874000" y="3733800"/>
                    </a:cubicBezTo>
                    <a:lnTo>
                      <a:pt x="7810500" y="3733800"/>
                    </a:lnTo>
                    <a:cubicBezTo>
                      <a:pt x="7747000" y="3733800"/>
                      <a:pt x="7696200" y="3695700"/>
                      <a:pt x="7670800" y="3644900"/>
                    </a:cubicBezTo>
                    <a:lnTo>
                      <a:pt x="7518400" y="3289300"/>
                    </a:lnTo>
                    <a:cubicBezTo>
                      <a:pt x="7518400" y="3276600"/>
                      <a:pt x="7505700" y="3289300"/>
                      <a:pt x="7505700" y="3289300"/>
                    </a:cubicBezTo>
                    <a:lnTo>
                      <a:pt x="7569200" y="3733800"/>
                    </a:lnTo>
                    <a:lnTo>
                      <a:pt x="7645400" y="4546600"/>
                    </a:lnTo>
                    <a:cubicBezTo>
                      <a:pt x="7645400" y="4559300"/>
                      <a:pt x="7632700" y="4559300"/>
                      <a:pt x="7632700" y="4572000"/>
                    </a:cubicBezTo>
                    <a:cubicBezTo>
                      <a:pt x="7620000" y="4572000"/>
                      <a:pt x="7620000" y="4584700"/>
                      <a:pt x="7607300" y="4584700"/>
                    </a:cubicBezTo>
                    <a:lnTo>
                      <a:pt x="7556500" y="4584700"/>
                    </a:lnTo>
                    <a:cubicBezTo>
                      <a:pt x="7480300" y="4584700"/>
                      <a:pt x="7416800" y="4533900"/>
                      <a:pt x="7416800" y="4457700"/>
                    </a:cubicBezTo>
                    <a:lnTo>
                      <a:pt x="7302500" y="3771900"/>
                    </a:lnTo>
                    <a:cubicBezTo>
                      <a:pt x="7289800" y="3771900"/>
                      <a:pt x="7289800" y="3771900"/>
                      <a:pt x="7277100" y="3771900"/>
                    </a:cubicBezTo>
                    <a:lnTo>
                      <a:pt x="7162800" y="4457700"/>
                    </a:lnTo>
                    <a:cubicBezTo>
                      <a:pt x="7162800" y="4533900"/>
                      <a:pt x="7099300" y="4584700"/>
                      <a:pt x="7023100" y="4584700"/>
                    </a:cubicBezTo>
                    <a:lnTo>
                      <a:pt x="6972300" y="4584700"/>
                    </a:lnTo>
                    <a:cubicBezTo>
                      <a:pt x="6959600" y="4584700"/>
                      <a:pt x="6959600" y="4572000"/>
                      <a:pt x="6946900" y="4572000"/>
                    </a:cubicBezTo>
                    <a:cubicBezTo>
                      <a:pt x="6946900" y="4559300"/>
                      <a:pt x="6934200" y="4559300"/>
                      <a:pt x="6934200" y="4546600"/>
                    </a:cubicBezTo>
                    <a:lnTo>
                      <a:pt x="7010400" y="3733800"/>
                    </a:lnTo>
                    <a:lnTo>
                      <a:pt x="7073900" y="3289300"/>
                    </a:lnTo>
                    <a:close/>
                    <a:moveTo>
                      <a:pt x="8623300" y="2324100"/>
                    </a:moveTo>
                    <a:cubicBezTo>
                      <a:pt x="8509000" y="2324100"/>
                      <a:pt x="8407400" y="2413000"/>
                      <a:pt x="8407400" y="2540000"/>
                    </a:cubicBezTo>
                    <a:lnTo>
                      <a:pt x="8407400" y="2603500"/>
                    </a:lnTo>
                    <a:cubicBezTo>
                      <a:pt x="8407400" y="2717800"/>
                      <a:pt x="8509000" y="2819400"/>
                      <a:pt x="8623300" y="2819400"/>
                    </a:cubicBezTo>
                    <a:cubicBezTo>
                      <a:pt x="8737600" y="2819400"/>
                      <a:pt x="8839200" y="2717800"/>
                      <a:pt x="8839200" y="2603500"/>
                    </a:cubicBezTo>
                    <a:lnTo>
                      <a:pt x="8839200" y="2540000"/>
                    </a:lnTo>
                    <a:cubicBezTo>
                      <a:pt x="8839200" y="2413000"/>
                      <a:pt x="8737600" y="2324100"/>
                      <a:pt x="8623300" y="2324100"/>
                    </a:cubicBezTo>
                    <a:close/>
                    <a:moveTo>
                      <a:pt x="8407400" y="3289300"/>
                    </a:moveTo>
                    <a:cubicBezTo>
                      <a:pt x="8407400" y="3289300"/>
                      <a:pt x="8394700" y="3276600"/>
                      <a:pt x="8394700" y="3289300"/>
                    </a:cubicBezTo>
                    <a:lnTo>
                      <a:pt x="8242300" y="3644900"/>
                    </a:lnTo>
                    <a:cubicBezTo>
                      <a:pt x="8216900" y="3695700"/>
                      <a:pt x="8166100" y="3733800"/>
                      <a:pt x="8102600" y="3733800"/>
                    </a:cubicBezTo>
                    <a:lnTo>
                      <a:pt x="8039100" y="3733800"/>
                    </a:lnTo>
                    <a:cubicBezTo>
                      <a:pt x="8026400" y="3733800"/>
                      <a:pt x="8013700" y="3733800"/>
                      <a:pt x="8013700" y="3721100"/>
                    </a:cubicBezTo>
                    <a:cubicBezTo>
                      <a:pt x="8001000" y="3708400"/>
                      <a:pt x="8001000" y="3695700"/>
                      <a:pt x="8013700" y="3683000"/>
                    </a:cubicBezTo>
                    <a:lnTo>
                      <a:pt x="8204200" y="3238500"/>
                    </a:lnTo>
                    <a:lnTo>
                      <a:pt x="8267700" y="3060700"/>
                    </a:lnTo>
                    <a:cubicBezTo>
                      <a:pt x="8318500" y="2959100"/>
                      <a:pt x="8420100" y="2882900"/>
                      <a:pt x="8534400" y="2882900"/>
                    </a:cubicBezTo>
                    <a:lnTo>
                      <a:pt x="8712200" y="2882900"/>
                    </a:lnTo>
                    <a:cubicBezTo>
                      <a:pt x="8826500" y="2882900"/>
                      <a:pt x="8928100" y="2959100"/>
                      <a:pt x="8978900" y="3060700"/>
                    </a:cubicBezTo>
                    <a:lnTo>
                      <a:pt x="9042400" y="3238500"/>
                    </a:lnTo>
                    <a:lnTo>
                      <a:pt x="9232900" y="3683000"/>
                    </a:lnTo>
                    <a:cubicBezTo>
                      <a:pt x="9245600" y="3695700"/>
                      <a:pt x="9245600" y="3708400"/>
                      <a:pt x="9232900" y="3721100"/>
                    </a:cubicBezTo>
                    <a:cubicBezTo>
                      <a:pt x="9232900" y="3733800"/>
                      <a:pt x="9220200" y="3733800"/>
                      <a:pt x="9207500" y="3733800"/>
                    </a:cubicBezTo>
                    <a:lnTo>
                      <a:pt x="9144000" y="3733800"/>
                    </a:lnTo>
                    <a:cubicBezTo>
                      <a:pt x="9080500" y="3733800"/>
                      <a:pt x="9029700" y="3695700"/>
                      <a:pt x="9004300" y="3644900"/>
                    </a:cubicBezTo>
                    <a:lnTo>
                      <a:pt x="8851900" y="3289300"/>
                    </a:lnTo>
                    <a:cubicBezTo>
                      <a:pt x="8851900" y="3276600"/>
                      <a:pt x="8839200" y="3289300"/>
                      <a:pt x="8839200" y="3289300"/>
                    </a:cubicBezTo>
                    <a:lnTo>
                      <a:pt x="8902700" y="3733800"/>
                    </a:lnTo>
                    <a:lnTo>
                      <a:pt x="8978900" y="4546600"/>
                    </a:lnTo>
                    <a:cubicBezTo>
                      <a:pt x="8978900" y="4559300"/>
                      <a:pt x="8966200" y="4559300"/>
                      <a:pt x="8966200" y="4572000"/>
                    </a:cubicBezTo>
                    <a:cubicBezTo>
                      <a:pt x="8953500" y="4572000"/>
                      <a:pt x="8953500" y="4584700"/>
                      <a:pt x="8940800" y="4584700"/>
                    </a:cubicBezTo>
                    <a:lnTo>
                      <a:pt x="8890000" y="4584700"/>
                    </a:lnTo>
                    <a:cubicBezTo>
                      <a:pt x="8813800" y="4584700"/>
                      <a:pt x="8750300" y="4533900"/>
                      <a:pt x="8750300" y="4457700"/>
                    </a:cubicBezTo>
                    <a:lnTo>
                      <a:pt x="8636000" y="3771900"/>
                    </a:lnTo>
                    <a:cubicBezTo>
                      <a:pt x="8623300" y="3771900"/>
                      <a:pt x="8623300" y="3771900"/>
                      <a:pt x="8610600" y="3771900"/>
                    </a:cubicBezTo>
                    <a:lnTo>
                      <a:pt x="8496300" y="4457700"/>
                    </a:lnTo>
                    <a:cubicBezTo>
                      <a:pt x="8496300" y="4533900"/>
                      <a:pt x="8432800" y="4584700"/>
                      <a:pt x="8356600" y="4584700"/>
                    </a:cubicBezTo>
                    <a:lnTo>
                      <a:pt x="8305800" y="4584700"/>
                    </a:lnTo>
                    <a:cubicBezTo>
                      <a:pt x="8293100" y="4584700"/>
                      <a:pt x="8293100" y="4572000"/>
                      <a:pt x="8280400" y="4572000"/>
                    </a:cubicBezTo>
                    <a:cubicBezTo>
                      <a:pt x="8280400" y="4559300"/>
                      <a:pt x="8267700" y="4559300"/>
                      <a:pt x="8267700" y="4546600"/>
                    </a:cubicBezTo>
                    <a:lnTo>
                      <a:pt x="8343900" y="3733800"/>
                    </a:lnTo>
                    <a:lnTo>
                      <a:pt x="8407400" y="3289300"/>
                    </a:lnTo>
                    <a:close/>
                    <a:moveTo>
                      <a:pt x="9956800" y="2324100"/>
                    </a:moveTo>
                    <a:cubicBezTo>
                      <a:pt x="9842500" y="2324100"/>
                      <a:pt x="9740900" y="2413000"/>
                      <a:pt x="9740900" y="2540000"/>
                    </a:cubicBezTo>
                    <a:lnTo>
                      <a:pt x="9740900" y="2603500"/>
                    </a:lnTo>
                    <a:cubicBezTo>
                      <a:pt x="9740900" y="2717800"/>
                      <a:pt x="9842500" y="2819400"/>
                      <a:pt x="9956800" y="2819400"/>
                    </a:cubicBezTo>
                    <a:cubicBezTo>
                      <a:pt x="10071100" y="2819400"/>
                      <a:pt x="10172700" y="2717800"/>
                      <a:pt x="10172700" y="2603500"/>
                    </a:cubicBezTo>
                    <a:lnTo>
                      <a:pt x="10172700" y="2540000"/>
                    </a:lnTo>
                    <a:cubicBezTo>
                      <a:pt x="10172700" y="2413000"/>
                      <a:pt x="10071100" y="2324100"/>
                      <a:pt x="9956800" y="2324100"/>
                    </a:cubicBezTo>
                    <a:close/>
                    <a:moveTo>
                      <a:pt x="9740900" y="3289300"/>
                    </a:moveTo>
                    <a:cubicBezTo>
                      <a:pt x="9740900" y="3289300"/>
                      <a:pt x="9728200" y="3276600"/>
                      <a:pt x="9728200" y="3289300"/>
                    </a:cubicBezTo>
                    <a:lnTo>
                      <a:pt x="9575800" y="3644900"/>
                    </a:lnTo>
                    <a:cubicBezTo>
                      <a:pt x="9550400" y="3695700"/>
                      <a:pt x="9499600" y="3733800"/>
                      <a:pt x="9436100" y="3733800"/>
                    </a:cubicBezTo>
                    <a:lnTo>
                      <a:pt x="9372600" y="3733800"/>
                    </a:lnTo>
                    <a:cubicBezTo>
                      <a:pt x="9359900" y="3733800"/>
                      <a:pt x="9347200" y="3733800"/>
                      <a:pt x="9347200" y="3721100"/>
                    </a:cubicBezTo>
                    <a:cubicBezTo>
                      <a:pt x="9334500" y="3708400"/>
                      <a:pt x="9334500" y="3695700"/>
                      <a:pt x="9347200" y="3683000"/>
                    </a:cubicBezTo>
                    <a:lnTo>
                      <a:pt x="9537700" y="3238500"/>
                    </a:lnTo>
                    <a:lnTo>
                      <a:pt x="9601200" y="3060700"/>
                    </a:lnTo>
                    <a:cubicBezTo>
                      <a:pt x="9652000" y="2959100"/>
                      <a:pt x="9753600" y="2882900"/>
                      <a:pt x="9867900" y="2882900"/>
                    </a:cubicBezTo>
                    <a:lnTo>
                      <a:pt x="10045700" y="2882900"/>
                    </a:lnTo>
                    <a:cubicBezTo>
                      <a:pt x="10160000" y="2882900"/>
                      <a:pt x="10261600" y="2959100"/>
                      <a:pt x="10312400" y="3060700"/>
                    </a:cubicBezTo>
                    <a:lnTo>
                      <a:pt x="10375900" y="3238500"/>
                    </a:lnTo>
                    <a:lnTo>
                      <a:pt x="10566400" y="3683000"/>
                    </a:lnTo>
                    <a:cubicBezTo>
                      <a:pt x="10579100" y="3695700"/>
                      <a:pt x="10579100" y="3708400"/>
                      <a:pt x="10566400" y="3721100"/>
                    </a:cubicBezTo>
                    <a:cubicBezTo>
                      <a:pt x="10566400" y="3733800"/>
                      <a:pt x="10553700" y="3733800"/>
                      <a:pt x="10541000" y="3733800"/>
                    </a:cubicBezTo>
                    <a:lnTo>
                      <a:pt x="10477500" y="3733800"/>
                    </a:lnTo>
                    <a:cubicBezTo>
                      <a:pt x="10414000" y="3733800"/>
                      <a:pt x="10363200" y="3695700"/>
                      <a:pt x="10337800" y="3644900"/>
                    </a:cubicBezTo>
                    <a:lnTo>
                      <a:pt x="10185400" y="3289300"/>
                    </a:lnTo>
                    <a:cubicBezTo>
                      <a:pt x="10185400" y="3276600"/>
                      <a:pt x="10172700" y="3289300"/>
                      <a:pt x="10172700" y="3289300"/>
                    </a:cubicBezTo>
                    <a:lnTo>
                      <a:pt x="10236200" y="3733800"/>
                    </a:lnTo>
                    <a:lnTo>
                      <a:pt x="10312400" y="4546600"/>
                    </a:lnTo>
                    <a:cubicBezTo>
                      <a:pt x="10312400" y="4559300"/>
                      <a:pt x="10299700" y="4559300"/>
                      <a:pt x="10299700" y="4572000"/>
                    </a:cubicBezTo>
                    <a:cubicBezTo>
                      <a:pt x="10287000" y="4572000"/>
                      <a:pt x="10287000" y="4584700"/>
                      <a:pt x="10274300" y="4584700"/>
                    </a:cubicBezTo>
                    <a:lnTo>
                      <a:pt x="10223500" y="4584700"/>
                    </a:lnTo>
                    <a:cubicBezTo>
                      <a:pt x="10147300" y="4584700"/>
                      <a:pt x="10083800" y="4533900"/>
                      <a:pt x="10083800" y="4457700"/>
                    </a:cubicBezTo>
                    <a:lnTo>
                      <a:pt x="9969500" y="3771900"/>
                    </a:lnTo>
                    <a:cubicBezTo>
                      <a:pt x="9956800" y="3771900"/>
                      <a:pt x="9956800" y="3771900"/>
                      <a:pt x="9944100" y="3771900"/>
                    </a:cubicBezTo>
                    <a:lnTo>
                      <a:pt x="9829800" y="4457700"/>
                    </a:lnTo>
                    <a:cubicBezTo>
                      <a:pt x="9829800" y="4533900"/>
                      <a:pt x="9766300" y="4584700"/>
                      <a:pt x="9690100" y="4584700"/>
                    </a:cubicBezTo>
                    <a:lnTo>
                      <a:pt x="9639300" y="4584700"/>
                    </a:lnTo>
                    <a:cubicBezTo>
                      <a:pt x="9626600" y="4584700"/>
                      <a:pt x="9626600" y="4572000"/>
                      <a:pt x="9613900" y="4572000"/>
                    </a:cubicBezTo>
                    <a:cubicBezTo>
                      <a:pt x="9613900" y="4559300"/>
                      <a:pt x="9601200" y="4559300"/>
                      <a:pt x="9601200" y="4546600"/>
                    </a:cubicBezTo>
                    <a:lnTo>
                      <a:pt x="9677400" y="3733800"/>
                    </a:lnTo>
                    <a:lnTo>
                      <a:pt x="9740900" y="3289300"/>
                    </a:lnTo>
                    <a:close/>
                    <a:moveTo>
                      <a:pt x="11290300" y="2324100"/>
                    </a:moveTo>
                    <a:cubicBezTo>
                      <a:pt x="11176000" y="2324100"/>
                      <a:pt x="11074400" y="2413000"/>
                      <a:pt x="11074400" y="2540000"/>
                    </a:cubicBezTo>
                    <a:lnTo>
                      <a:pt x="11074400" y="2603500"/>
                    </a:lnTo>
                    <a:cubicBezTo>
                      <a:pt x="11074400" y="2717800"/>
                      <a:pt x="11176000" y="2819400"/>
                      <a:pt x="11290300" y="2819400"/>
                    </a:cubicBezTo>
                    <a:cubicBezTo>
                      <a:pt x="11404600" y="2819400"/>
                      <a:pt x="11506200" y="2717800"/>
                      <a:pt x="11506200" y="2603500"/>
                    </a:cubicBezTo>
                    <a:lnTo>
                      <a:pt x="11506200" y="2540000"/>
                    </a:lnTo>
                    <a:cubicBezTo>
                      <a:pt x="11506200" y="2413000"/>
                      <a:pt x="11404600" y="2324100"/>
                      <a:pt x="11290300" y="2324100"/>
                    </a:cubicBezTo>
                    <a:close/>
                    <a:moveTo>
                      <a:pt x="11074400" y="3289300"/>
                    </a:moveTo>
                    <a:cubicBezTo>
                      <a:pt x="11074400" y="3289300"/>
                      <a:pt x="11061700" y="3276600"/>
                      <a:pt x="11061700" y="3289300"/>
                    </a:cubicBezTo>
                    <a:lnTo>
                      <a:pt x="10909300" y="3644900"/>
                    </a:lnTo>
                    <a:cubicBezTo>
                      <a:pt x="10883900" y="3695700"/>
                      <a:pt x="10833100" y="3733800"/>
                      <a:pt x="10769600" y="3733800"/>
                    </a:cubicBezTo>
                    <a:lnTo>
                      <a:pt x="10706100" y="3733800"/>
                    </a:lnTo>
                    <a:cubicBezTo>
                      <a:pt x="10693400" y="3733800"/>
                      <a:pt x="10680700" y="3733800"/>
                      <a:pt x="10680700" y="3721100"/>
                    </a:cubicBezTo>
                    <a:cubicBezTo>
                      <a:pt x="10668000" y="3708400"/>
                      <a:pt x="10668000" y="3695700"/>
                      <a:pt x="10680700" y="3683000"/>
                    </a:cubicBezTo>
                    <a:lnTo>
                      <a:pt x="10871200" y="3238500"/>
                    </a:lnTo>
                    <a:lnTo>
                      <a:pt x="10934700" y="3060700"/>
                    </a:lnTo>
                    <a:cubicBezTo>
                      <a:pt x="10985500" y="2959100"/>
                      <a:pt x="11087100" y="2882900"/>
                      <a:pt x="11201400" y="2882900"/>
                    </a:cubicBezTo>
                    <a:lnTo>
                      <a:pt x="11379200" y="2882900"/>
                    </a:lnTo>
                    <a:cubicBezTo>
                      <a:pt x="11493500" y="2882900"/>
                      <a:pt x="11595100" y="2959100"/>
                      <a:pt x="11645900" y="3060700"/>
                    </a:cubicBezTo>
                    <a:lnTo>
                      <a:pt x="11709400" y="3238500"/>
                    </a:lnTo>
                    <a:lnTo>
                      <a:pt x="11899900" y="3683000"/>
                    </a:lnTo>
                    <a:cubicBezTo>
                      <a:pt x="11912600" y="3695700"/>
                      <a:pt x="11912600" y="3708400"/>
                      <a:pt x="11899900" y="3721100"/>
                    </a:cubicBezTo>
                    <a:cubicBezTo>
                      <a:pt x="11899900" y="3733800"/>
                      <a:pt x="11887200" y="3733800"/>
                      <a:pt x="11874500" y="3733800"/>
                    </a:cubicBezTo>
                    <a:lnTo>
                      <a:pt x="11811000" y="3733800"/>
                    </a:lnTo>
                    <a:cubicBezTo>
                      <a:pt x="11747500" y="3733800"/>
                      <a:pt x="11696700" y="3695700"/>
                      <a:pt x="11671300" y="3644900"/>
                    </a:cubicBezTo>
                    <a:lnTo>
                      <a:pt x="11518900" y="3289300"/>
                    </a:lnTo>
                    <a:cubicBezTo>
                      <a:pt x="11518900" y="3276600"/>
                      <a:pt x="11506200" y="3289300"/>
                      <a:pt x="11506200" y="3289300"/>
                    </a:cubicBezTo>
                    <a:lnTo>
                      <a:pt x="11569700" y="3733800"/>
                    </a:lnTo>
                    <a:lnTo>
                      <a:pt x="11645900" y="4546600"/>
                    </a:lnTo>
                    <a:cubicBezTo>
                      <a:pt x="11645900" y="4559300"/>
                      <a:pt x="11633200" y="4559300"/>
                      <a:pt x="11633200" y="4572000"/>
                    </a:cubicBezTo>
                    <a:cubicBezTo>
                      <a:pt x="11620500" y="4572000"/>
                      <a:pt x="11620500" y="4584700"/>
                      <a:pt x="11607800" y="4584700"/>
                    </a:cubicBezTo>
                    <a:lnTo>
                      <a:pt x="11557000" y="4584700"/>
                    </a:lnTo>
                    <a:cubicBezTo>
                      <a:pt x="11480800" y="4584700"/>
                      <a:pt x="11417300" y="4533900"/>
                      <a:pt x="11417300" y="4457700"/>
                    </a:cubicBezTo>
                    <a:lnTo>
                      <a:pt x="11303000" y="3771900"/>
                    </a:lnTo>
                    <a:cubicBezTo>
                      <a:pt x="11290300" y="3771900"/>
                      <a:pt x="11290300" y="3771900"/>
                      <a:pt x="11277600" y="3771900"/>
                    </a:cubicBezTo>
                    <a:lnTo>
                      <a:pt x="11163300" y="4457700"/>
                    </a:lnTo>
                    <a:cubicBezTo>
                      <a:pt x="11163300" y="4533900"/>
                      <a:pt x="11099800" y="4584700"/>
                      <a:pt x="11023600" y="4584700"/>
                    </a:cubicBezTo>
                    <a:lnTo>
                      <a:pt x="10972800" y="4584700"/>
                    </a:lnTo>
                    <a:cubicBezTo>
                      <a:pt x="10960100" y="4584700"/>
                      <a:pt x="10960100" y="4572000"/>
                      <a:pt x="10947400" y="4572000"/>
                    </a:cubicBezTo>
                    <a:cubicBezTo>
                      <a:pt x="10947400" y="4559300"/>
                      <a:pt x="10934700" y="4559300"/>
                      <a:pt x="10934700" y="4546600"/>
                    </a:cubicBezTo>
                    <a:lnTo>
                      <a:pt x="11010900" y="3733800"/>
                    </a:lnTo>
                    <a:lnTo>
                      <a:pt x="11074400" y="3289300"/>
                    </a:lnTo>
                    <a:close/>
                    <a:moveTo>
                      <a:pt x="12623800" y="2324100"/>
                    </a:moveTo>
                    <a:cubicBezTo>
                      <a:pt x="12509500" y="2324100"/>
                      <a:pt x="12407900" y="2413000"/>
                      <a:pt x="12407900" y="2540000"/>
                    </a:cubicBezTo>
                    <a:lnTo>
                      <a:pt x="12407900" y="2603500"/>
                    </a:lnTo>
                    <a:cubicBezTo>
                      <a:pt x="12407900" y="2717800"/>
                      <a:pt x="12509500" y="2819400"/>
                      <a:pt x="12623800" y="2819400"/>
                    </a:cubicBezTo>
                    <a:cubicBezTo>
                      <a:pt x="12738100" y="2819400"/>
                      <a:pt x="12839700" y="2717800"/>
                      <a:pt x="12839700" y="2603500"/>
                    </a:cubicBezTo>
                    <a:lnTo>
                      <a:pt x="12839700" y="2540000"/>
                    </a:lnTo>
                    <a:cubicBezTo>
                      <a:pt x="12839700" y="2413000"/>
                      <a:pt x="12738100" y="2324100"/>
                      <a:pt x="12623800" y="2324100"/>
                    </a:cubicBezTo>
                    <a:close/>
                    <a:moveTo>
                      <a:pt x="12407900" y="3289300"/>
                    </a:moveTo>
                    <a:cubicBezTo>
                      <a:pt x="12407900" y="3289300"/>
                      <a:pt x="12395200" y="3276600"/>
                      <a:pt x="12395200" y="3289300"/>
                    </a:cubicBezTo>
                    <a:lnTo>
                      <a:pt x="12242800" y="3644900"/>
                    </a:lnTo>
                    <a:cubicBezTo>
                      <a:pt x="12217400" y="3695700"/>
                      <a:pt x="12166600" y="3733800"/>
                      <a:pt x="12103100" y="3733800"/>
                    </a:cubicBezTo>
                    <a:lnTo>
                      <a:pt x="12039600" y="3733800"/>
                    </a:lnTo>
                    <a:cubicBezTo>
                      <a:pt x="12026900" y="3733800"/>
                      <a:pt x="12014200" y="3733800"/>
                      <a:pt x="12014200" y="3721100"/>
                    </a:cubicBezTo>
                    <a:cubicBezTo>
                      <a:pt x="12001500" y="3708400"/>
                      <a:pt x="12001500" y="3695700"/>
                      <a:pt x="12014200" y="3683000"/>
                    </a:cubicBezTo>
                    <a:lnTo>
                      <a:pt x="12204700" y="3238500"/>
                    </a:lnTo>
                    <a:lnTo>
                      <a:pt x="12268200" y="3060700"/>
                    </a:lnTo>
                    <a:cubicBezTo>
                      <a:pt x="12319000" y="2959100"/>
                      <a:pt x="12420600" y="2882900"/>
                      <a:pt x="12534900" y="2882900"/>
                    </a:cubicBezTo>
                    <a:lnTo>
                      <a:pt x="12712700" y="2882900"/>
                    </a:lnTo>
                    <a:cubicBezTo>
                      <a:pt x="12827000" y="2882900"/>
                      <a:pt x="12928600" y="2959100"/>
                      <a:pt x="12979400" y="3060700"/>
                    </a:cubicBezTo>
                    <a:lnTo>
                      <a:pt x="13042900" y="3238500"/>
                    </a:lnTo>
                    <a:lnTo>
                      <a:pt x="13233400" y="3683000"/>
                    </a:lnTo>
                    <a:cubicBezTo>
                      <a:pt x="13246100" y="3695700"/>
                      <a:pt x="13246100" y="3708400"/>
                      <a:pt x="13233400" y="3721100"/>
                    </a:cubicBezTo>
                    <a:cubicBezTo>
                      <a:pt x="13233400" y="3733800"/>
                      <a:pt x="13220700" y="3733800"/>
                      <a:pt x="13208000" y="3733800"/>
                    </a:cubicBezTo>
                    <a:lnTo>
                      <a:pt x="13144500" y="3733800"/>
                    </a:lnTo>
                    <a:cubicBezTo>
                      <a:pt x="13081000" y="3733800"/>
                      <a:pt x="13030200" y="3695700"/>
                      <a:pt x="13004800" y="3644900"/>
                    </a:cubicBezTo>
                    <a:lnTo>
                      <a:pt x="12852400" y="3289300"/>
                    </a:lnTo>
                    <a:cubicBezTo>
                      <a:pt x="12852400" y="3276600"/>
                      <a:pt x="12839700" y="3289300"/>
                      <a:pt x="12839700" y="3289300"/>
                    </a:cubicBezTo>
                    <a:lnTo>
                      <a:pt x="12903200" y="3733800"/>
                    </a:lnTo>
                    <a:lnTo>
                      <a:pt x="12979400" y="4546600"/>
                    </a:lnTo>
                    <a:cubicBezTo>
                      <a:pt x="12979400" y="4559300"/>
                      <a:pt x="12966700" y="4559300"/>
                      <a:pt x="12966700" y="4572000"/>
                    </a:cubicBezTo>
                    <a:cubicBezTo>
                      <a:pt x="12954000" y="4572000"/>
                      <a:pt x="12954000" y="4584700"/>
                      <a:pt x="12941300" y="4584700"/>
                    </a:cubicBezTo>
                    <a:lnTo>
                      <a:pt x="12890500" y="4584700"/>
                    </a:lnTo>
                    <a:cubicBezTo>
                      <a:pt x="12814300" y="4584700"/>
                      <a:pt x="12750800" y="4533900"/>
                      <a:pt x="12750800" y="4457700"/>
                    </a:cubicBezTo>
                    <a:lnTo>
                      <a:pt x="12636500" y="3771900"/>
                    </a:lnTo>
                    <a:cubicBezTo>
                      <a:pt x="12623800" y="3771900"/>
                      <a:pt x="12623800" y="3771900"/>
                      <a:pt x="12611100" y="3771900"/>
                    </a:cubicBezTo>
                    <a:lnTo>
                      <a:pt x="12496800" y="4457700"/>
                    </a:lnTo>
                    <a:cubicBezTo>
                      <a:pt x="12496800" y="4533900"/>
                      <a:pt x="12433300" y="4584700"/>
                      <a:pt x="12357100" y="4584700"/>
                    </a:cubicBezTo>
                    <a:lnTo>
                      <a:pt x="12306300" y="4584700"/>
                    </a:lnTo>
                    <a:cubicBezTo>
                      <a:pt x="12293600" y="4584700"/>
                      <a:pt x="12293600" y="4572000"/>
                      <a:pt x="12280900" y="4572000"/>
                    </a:cubicBezTo>
                    <a:cubicBezTo>
                      <a:pt x="12280900" y="4559300"/>
                      <a:pt x="12268200" y="4559300"/>
                      <a:pt x="12268200" y="4546600"/>
                    </a:cubicBezTo>
                    <a:lnTo>
                      <a:pt x="12344400" y="3733800"/>
                    </a:lnTo>
                    <a:lnTo>
                      <a:pt x="12407900" y="3289300"/>
                    </a:lnTo>
                    <a:close/>
                  </a:path>
                </a:pathLst>
              </a:custGeom>
              <a:solidFill>
                <a:srgbClr val="FFFFFF"/>
              </a:solidFill>
            </p:spPr>
          </p:sp>
        </p:grpSp>
      </p:grpSp>
      <p:sp>
        <p:nvSpPr>
          <p:cNvPr name="Freeform 16" id="16"/>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0"/>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4458BE"/>
        </a:solidFill>
      </p:bgPr>
    </p:bg>
    <p:spTree>
      <p:nvGrpSpPr>
        <p:cNvPr id="1" name=""/>
        <p:cNvGrpSpPr/>
        <p:nvPr/>
      </p:nvGrpSpPr>
      <p:grpSpPr>
        <a:xfrm>
          <a:off x="0" y="0"/>
          <a:ext cx="0" cy="0"/>
          <a:chOff x="0" y="0"/>
          <a:chExt cx="0" cy="0"/>
        </a:xfrm>
      </p:grpSpPr>
      <p:grpSp>
        <p:nvGrpSpPr>
          <p:cNvPr name="Group 2" id="2"/>
          <p:cNvGrpSpPr/>
          <p:nvPr/>
        </p:nvGrpSpPr>
        <p:grpSpPr>
          <a:xfrm rot="0">
            <a:off x="-160692" y="-90502"/>
            <a:ext cx="18593584" cy="10471968"/>
            <a:chOff x="0" y="0"/>
            <a:chExt cx="3398222" cy="1913890"/>
          </a:xfrm>
        </p:grpSpPr>
        <p:sp>
          <p:nvSpPr>
            <p:cNvPr name="Freeform 3" id="3"/>
            <p:cNvSpPr/>
            <p:nvPr/>
          </p:nvSpPr>
          <p:spPr>
            <a:xfrm flipH="false" flipV="false" rot="0">
              <a:off x="0" y="0"/>
              <a:ext cx="3398222" cy="1913890"/>
            </a:xfrm>
            <a:custGeom>
              <a:avLst/>
              <a:gdLst/>
              <a:ahLst/>
              <a:cxnLst/>
              <a:rect r="r" b="b" t="t" l="l"/>
              <a:pathLst>
                <a:path h="1913890" w="3398222">
                  <a:moveTo>
                    <a:pt x="0" y="0"/>
                  </a:moveTo>
                  <a:lnTo>
                    <a:pt x="3398222" y="0"/>
                  </a:lnTo>
                  <a:lnTo>
                    <a:pt x="3398222" y="1913890"/>
                  </a:lnTo>
                  <a:lnTo>
                    <a:pt x="0" y="1913890"/>
                  </a:lnTo>
                  <a:close/>
                </a:path>
              </a:pathLst>
            </a:custGeom>
            <a:solidFill>
              <a:srgbClr val="14056D">
                <a:alpha val="48627"/>
              </a:srgbClr>
            </a:solidFill>
          </p:spPr>
        </p:sp>
      </p:grpSp>
      <p:sp>
        <p:nvSpPr>
          <p:cNvPr name="Freeform 4" id="4"/>
          <p:cNvSpPr/>
          <p:nvPr/>
        </p:nvSpPr>
        <p:spPr>
          <a:xfrm flipH="false" flipV="false" rot="-2308677">
            <a:off x="9698130" y="2166602"/>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alphaModFix amt="6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0087911" y="-4008763"/>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4">
              <a:alphaModFix amt="47000"/>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965819" y="2589638"/>
            <a:ext cx="6471258" cy="638175"/>
          </a:xfrm>
          <a:prstGeom prst="rect">
            <a:avLst/>
          </a:prstGeom>
        </p:spPr>
        <p:txBody>
          <a:bodyPr anchor="t" rtlCol="false" tIns="0" lIns="0" bIns="0" rIns="0">
            <a:spAutoFit/>
          </a:bodyPr>
          <a:lstStyle/>
          <a:p>
            <a:pPr algn="ctr">
              <a:lnSpc>
                <a:spcPts val="4739"/>
              </a:lnSpc>
            </a:pPr>
            <a:r>
              <a:rPr lang="en-US" sz="3949">
                <a:solidFill>
                  <a:srgbClr val="FFFFFF"/>
                </a:solidFill>
                <a:latin typeface="Poppins 2"/>
              </a:rPr>
              <a:t>Texto</a:t>
            </a:r>
          </a:p>
        </p:txBody>
      </p:sp>
      <p:sp>
        <p:nvSpPr>
          <p:cNvPr name="Freeform 7" id="7"/>
          <p:cNvSpPr/>
          <p:nvPr/>
        </p:nvSpPr>
        <p:spPr>
          <a:xfrm flipH="false" flipV="false" rot="0">
            <a:off x="8311322" y="2478492"/>
            <a:ext cx="7303467" cy="7303467"/>
          </a:xfrm>
          <a:custGeom>
            <a:avLst/>
            <a:gdLst/>
            <a:ahLst/>
            <a:cxnLst/>
            <a:rect r="r" b="b" t="t" l="l"/>
            <a:pathLst>
              <a:path h="7303467" w="7303467">
                <a:moveTo>
                  <a:pt x="0" y="0"/>
                </a:moveTo>
                <a:lnTo>
                  <a:pt x="7303467" y="0"/>
                </a:lnTo>
                <a:lnTo>
                  <a:pt x="7303467" y="7303467"/>
                </a:lnTo>
                <a:lnTo>
                  <a:pt x="0" y="73034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a:grpSpLocks noChangeAspect="true"/>
          </p:cNvGrpSpPr>
          <p:nvPr/>
        </p:nvGrpSpPr>
        <p:grpSpPr>
          <a:xfrm rot="0">
            <a:off x="7639789" y="1829605"/>
            <a:ext cx="8625868" cy="8625868"/>
            <a:chOff x="0" y="0"/>
            <a:chExt cx="6350000" cy="6350000"/>
          </a:xfrm>
        </p:grpSpPr>
        <p:sp>
          <p:nvSpPr>
            <p:cNvPr name="Freeform 9" id="9"/>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8"/>
              <a:stretch>
                <a:fillRect l="-38689" t="0" r="-38689" b="0"/>
              </a:stretch>
            </a:blipFill>
          </p:spPr>
        </p:sp>
      </p:grpSp>
      <p:sp>
        <p:nvSpPr>
          <p:cNvPr name="TextBox 10" id="10"/>
          <p:cNvSpPr txBox="true"/>
          <p:nvPr/>
        </p:nvSpPr>
        <p:spPr>
          <a:xfrm rot="0">
            <a:off x="1140492" y="3607480"/>
            <a:ext cx="6296585" cy="425958"/>
          </a:xfrm>
          <a:prstGeom prst="rect">
            <a:avLst/>
          </a:prstGeom>
        </p:spPr>
        <p:txBody>
          <a:bodyPr anchor="t" rtlCol="false" tIns="0" lIns="0" bIns="0" rIns="0">
            <a:spAutoFit/>
          </a:bodyPr>
          <a:lstStyle/>
          <a:p>
            <a:pPr marL="582928" indent="-291464" lvl="1">
              <a:lnSpc>
                <a:spcPts val="3185"/>
              </a:lnSpc>
              <a:buFont typeface="Arial"/>
              <a:buChar char="•"/>
            </a:pPr>
            <a:r>
              <a:rPr lang="en-US" sz="2699">
                <a:solidFill>
                  <a:srgbClr val="FFFFFF"/>
                </a:solidFill>
                <a:latin typeface="Poppins 2"/>
              </a:rPr>
              <a:t>Texto</a:t>
            </a:r>
          </a:p>
        </p:txBody>
      </p:sp>
      <p:grpSp>
        <p:nvGrpSpPr>
          <p:cNvPr name="Group 11" id="11"/>
          <p:cNvGrpSpPr/>
          <p:nvPr/>
        </p:nvGrpSpPr>
        <p:grpSpPr>
          <a:xfrm rot="0">
            <a:off x="-1722197" y="-3678699"/>
            <a:ext cx="6482297" cy="6762426"/>
            <a:chOff x="0" y="0"/>
            <a:chExt cx="8643063" cy="9016568"/>
          </a:xfrm>
        </p:grpSpPr>
        <p:sp>
          <p:nvSpPr>
            <p:cNvPr name="Freeform 12" id="12"/>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sp>
        <p:nvSpPr>
          <p:cNvPr name="Freeform 14" id="14"/>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60692" y="0"/>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413596" y="-3078771"/>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2308677">
            <a:off x="9580469" y="2205032"/>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7">
              <a:alphaModFix amt="37000"/>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17994524" y="6707106"/>
            <a:ext cx="322051" cy="1215120"/>
            <a:chOff x="0" y="0"/>
            <a:chExt cx="200092" cy="754960"/>
          </a:xfrm>
        </p:grpSpPr>
        <p:sp>
          <p:nvSpPr>
            <p:cNvPr name="Freeform 9" id="9"/>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Freeform 10" id="10"/>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3735653" y="4241318"/>
            <a:ext cx="1549128" cy="1549128"/>
          </a:xfrm>
          <a:custGeom>
            <a:avLst/>
            <a:gdLst/>
            <a:ahLst/>
            <a:cxnLst/>
            <a:rect r="r" b="b" t="t" l="l"/>
            <a:pathLst>
              <a:path h="1549128" w="1549128">
                <a:moveTo>
                  <a:pt x="0" y="0"/>
                </a:moveTo>
                <a:lnTo>
                  <a:pt x="1549128" y="0"/>
                </a:lnTo>
                <a:lnTo>
                  <a:pt x="1549128" y="1549128"/>
                </a:lnTo>
                <a:lnTo>
                  <a:pt x="0" y="1549128"/>
                </a:lnTo>
                <a:lnTo>
                  <a:pt x="0" y="0"/>
                </a:lnTo>
                <a:close/>
              </a:path>
            </a:pathLst>
          </a:custGeom>
          <a:blipFill>
            <a:blip r:embed="rId11"/>
            <a:stretch>
              <a:fillRect l="0" t="0" r="0" b="0"/>
            </a:stretch>
          </a:blipFill>
        </p:spPr>
      </p:sp>
      <p:sp>
        <p:nvSpPr>
          <p:cNvPr name="Freeform 12" id="12"/>
          <p:cNvSpPr/>
          <p:nvPr/>
        </p:nvSpPr>
        <p:spPr>
          <a:xfrm flipH="false" flipV="false" rot="0">
            <a:off x="1333169" y="5960406"/>
            <a:ext cx="2402484" cy="2057400"/>
          </a:xfrm>
          <a:custGeom>
            <a:avLst/>
            <a:gdLst/>
            <a:ahLst/>
            <a:cxnLst/>
            <a:rect r="r" b="b" t="t" l="l"/>
            <a:pathLst>
              <a:path h="2057400" w="2402484">
                <a:moveTo>
                  <a:pt x="0" y="0"/>
                </a:moveTo>
                <a:lnTo>
                  <a:pt x="2402484" y="0"/>
                </a:lnTo>
                <a:lnTo>
                  <a:pt x="2402484"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5722351" y="4484283"/>
            <a:ext cx="10394595" cy="1006049"/>
          </a:xfrm>
          <a:prstGeom prst="rect">
            <a:avLst/>
          </a:prstGeom>
        </p:spPr>
        <p:txBody>
          <a:bodyPr anchor="t" rtlCol="false" tIns="0" lIns="0" bIns="0" rIns="0">
            <a:spAutoFit/>
          </a:bodyPr>
          <a:lstStyle/>
          <a:p>
            <a:pPr>
              <a:lnSpc>
                <a:spcPts val="7493"/>
              </a:lnSpc>
            </a:pPr>
            <a:r>
              <a:rPr lang="en-US" sz="6244">
                <a:solidFill>
                  <a:srgbClr val="57FFDC"/>
                </a:solidFill>
                <a:latin typeface="Poppins 1"/>
              </a:rPr>
              <a:t>NÚMEROS</a:t>
            </a:r>
          </a:p>
        </p:txBody>
      </p:sp>
      <p:sp>
        <p:nvSpPr>
          <p:cNvPr name="TextBox 14" id="14"/>
          <p:cNvSpPr txBox="true"/>
          <p:nvPr/>
        </p:nvSpPr>
        <p:spPr>
          <a:xfrm rot="0">
            <a:off x="4022042" y="7224056"/>
            <a:ext cx="1288415" cy="793750"/>
          </a:xfrm>
          <a:prstGeom prst="rect">
            <a:avLst/>
          </a:prstGeom>
        </p:spPr>
        <p:txBody>
          <a:bodyPr anchor="t" rtlCol="false" tIns="0" lIns="0" bIns="0" rIns="0">
            <a:spAutoFit/>
          </a:bodyPr>
          <a:lstStyle/>
          <a:p>
            <a:pPr algn="ctr">
              <a:lnSpc>
                <a:spcPts val="5900"/>
              </a:lnSpc>
              <a:spcBef>
                <a:spcPct val="0"/>
              </a:spcBef>
            </a:pPr>
            <a:r>
              <a:rPr lang="en-US" sz="5000">
                <a:solidFill>
                  <a:srgbClr val="FFFFFF"/>
                </a:solidFill>
                <a:latin typeface="Poppins 1"/>
              </a:rPr>
              <a:t>Mail</a:t>
            </a:r>
          </a:p>
        </p:txBody>
      </p:sp>
      <p:sp>
        <p:nvSpPr>
          <p:cNvPr name="TextBox 15" id="15"/>
          <p:cNvSpPr txBox="true"/>
          <p:nvPr/>
        </p:nvSpPr>
        <p:spPr>
          <a:xfrm rot="0">
            <a:off x="7522448" y="1766245"/>
            <a:ext cx="3243104" cy="1285875"/>
          </a:xfrm>
          <a:prstGeom prst="rect">
            <a:avLst/>
          </a:prstGeom>
        </p:spPr>
        <p:txBody>
          <a:bodyPr anchor="t" rtlCol="false" tIns="0" lIns="0" bIns="0" rIns="0">
            <a:spAutoFit/>
          </a:bodyPr>
          <a:lstStyle/>
          <a:p>
            <a:pPr algn="ctr">
              <a:lnSpc>
                <a:spcPts val="10500"/>
              </a:lnSpc>
            </a:pPr>
            <a:r>
              <a:rPr lang="en-US" sz="7500">
                <a:solidFill>
                  <a:srgbClr val="FFFFFF"/>
                </a:solidFill>
                <a:latin typeface="Amsterdam One"/>
              </a:rPr>
              <a:t>Gracias</a:t>
            </a:r>
          </a:p>
        </p:txBody>
      </p:sp>
      <p:sp>
        <p:nvSpPr>
          <p:cNvPr name="TextBox 16" id="16"/>
          <p:cNvSpPr txBox="true"/>
          <p:nvPr/>
        </p:nvSpPr>
        <p:spPr>
          <a:xfrm rot="0">
            <a:off x="1333169" y="8531989"/>
            <a:ext cx="13299143" cy="571500"/>
          </a:xfrm>
          <a:prstGeom prst="rect">
            <a:avLst/>
          </a:prstGeom>
        </p:spPr>
        <p:txBody>
          <a:bodyPr anchor="t" rtlCol="false" tIns="0" lIns="0" bIns="0" rIns="0">
            <a:spAutoFit/>
          </a:bodyPr>
          <a:lstStyle/>
          <a:p>
            <a:pPr>
              <a:lnSpc>
                <a:spcPts val="4200"/>
              </a:lnSpc>
              <a:spcBef>
                <a:spcPct val="0"/>
              </a:spcBef>
            </a:pPr>
            <a:r>
              <a:rPr lang="en-US" sz="3500">
                <a:solidFill>
                  <a:srgbClr val="57FFDC"/>
                </a:solidFill>
                <a:latin typeface="Poppins 1"/>
              </a:rPr>
              <a:t>TEXTO</a:t>
            </a:r>
          </a:p>
        </p:txBody>
      </p:sp>
      <p:sp>
        <p:nvSpPr>
          <p:cNvPr name="Freeform 17" id="17"/>
          <p:cNvSpPr/>
          <p:nvPr/>
        </p:nvSpPr>
        <p:spPr>
          <a:xfrm flipH="false" flipV="false" rot="0">
            <a:off x="12029189" y="0"/>
            <a:ext cx="6258811" cy="1887578"/>
          </a:xfrm>
          <a:custGeom>
            <a:avLst/>
            <a:gdLst/>
            <a:ahLst/>
            <a:cxnLst/>
            <a:rect r="r" b="b" t="t" l="l"/>
            <a:pathLst>
              <a:path h="1887578" w="6258811">
                <a:moveTo>
                  <a:pt x="0" y="0"/>
                </a:moveTo>
                <a:lnTo>
                  <a:pt x="6258811" y="0"/>
                </a:lnTo>
                <a:lnTo>
                  <a:pt x="6258811" y="1887578"/>
                </a:lnTo>
                <a:lnTo>
                  <a:pt x="0" y="1887578"/>
                </a:lnTo>
                <a:lnTo>
                  <a:pt x="0" y="0"/>
                </a:lnTo>
                <a:close/>
              </a:path>
            </a:pathLst>
          </a:custGeom>
          <a:blipFill>
            <a:blip r:embed="rId14"/>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60692" y="-304576"/>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2308677">
            <a:off x="9580469" y="2205032"/>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854934" y="231293"/>
            <a:ext cx="1783370" cy="1979191"/>
          </a:xfrm>
          <a:custGeom>
            <a:avLst/>
            <a:gdLst/>
            <a:ahLst/>
            <a:cxnLst/>
            <a:rect r="r" b="b" t="t" l="l"/>
            <a:pathLst>
              <a:path h="1979191" w="1783370">
                <a:moveTo>
                  <a:pt x="0" y="0"/>
                </a:moveTo>
                <a:lnTo>
                  <a:pt x="1783370" y="0"/>
                </a:lnTo>
                <a:lnTo>
                  <a:pt x="1783370" y="1979191"/>
                </a:lnTo>
                <a:lnTo>
                  <a:pt x="0" y="1979191"/>
                </a:lnTo>
                <a:lnTo>
                  <a:pt x="0" y="0"/>
                </a:lnTo>
                <a:close/>
              </a:path>
            </a:pathLst>
          </a:custGeom>
          <a:blipFill>
            <a:blip r:embed="rId5"/>
            <a:stretch>
              <a:fillRect l="0" t="0" r="0" b="0"/>
            </a:stretch>
          </a:blipFill>
        </p:spPr>
      </p:sp>
      <p:sp>
        <p:nvSpPr>
          <p:cNvPr name="Freeform 7" id="7"/>
          <p:cNvSpPr/>
          <p:nvPr/>
        </p:nvSpPr>
        <p:spPr>
          <a:xfrm flipH="false" flipV="false" rot="0">
            <a:off x="14083913" y="532657"/>
            <a:ext cx="1521791" cy="1376463"/>
          </a:xfrm>
          <a:custGeom>
            <a:avLst/>
            <a:gdLst/>
            <a:ahLst/>
            <a:cxnLst/>
            <a:rect r="r" b="b" t="t" l="l"/>
            <a:pathLst>
              <a:path h="1376463" w="1521791">
                <a:moveTo>
                  <a:pt x="0" y="0"/>
                </a:moveTo>
                <a:lnTo>
                  <a:pt x="1521790" y="0"/>
                </a:lnTo>
                <a:lnTo>
                  <a:pt x="1521790" y="1376463"/>
                </a:lnTo>
                <a:lnTo>
                  <a:pt x="0" y="1376463"/>
                </a:lnTo>
                <a:lnTo>
                  <a:pt x="0" y="0"/>
                </a:lnTo>
                <a:close/>
              </a:path>
            </a:pathLst>
          </a:custGeom>
          <a:blipFill>
            <a:blip r:embed="rId6"/>
            <a:stretch>
              <a:fillRect l="0" t="0" r="0" b="0"/>
            </a:stretch>
          </a:blipFill>
        </p:spPr>
      </p:sp>
      <p:sp>
        <p:nvSpPr>
          <p:cNvPr name="TextBox 8" id="8"/>
          <p:cNvSpPr txBox="true"/>
          <p:nvPr/>
        </p:nvSpPr>
        <p:spPr>
          <a:xfrm rot="0">
            <a:off x="7206868" y="2660032"/>
            <a:ext cx="6772871" cy="1356740"/>
          </a:xfrm>
          <a:prstGeom prst="rect">
            <a:avLst/>
          </a:prstGeom>
        </p:spPr>
        <p:txBody>
          <a:bodyPr anchor="t" rtlCol="false" tIns="0" lIns="0" bIns="0" rIns="0">
            <a:spAutoFit/>
          </a:bodyPr>
          <a:lstStyle/>
          <a:p>
            <a:pPr>
              <a:lnSpc>
                <a:spcPts val="10061"/>
              </a:lnSpc>
            </a:pPr>
            <a:r>
              <a:rPr lang="en-US" sz="8599" spc="103">
                <a:solidFill>
                  <a:srgbClr val="FFFFFF"/>
                </a:solidFill>
                <a:latin typeface="Poppins 1 Bold"/>
              </a:rPr>
              <a:t>Gracias</a:t>
            </a:r>
          </a:p>
        </p:txBody>
      </p:sp>
      <p:sp>
        <p:nvSpPr>
          <p:cNvPr name="Freeform 9" id="9"/>
          <p:cNvSpPr/>
          <p:nvPr/>
        </p:nvSpPr>
        <p:spPr>
          <a:xfrm flipH="false" flipV="false" rot="-10800000">
            <a:off x="12538603" y="2707657"/>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4784401" y="2707657"/>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pic>
        <p:nvPicPr>
          <p:cNvPr name="Picture 11" id="11"/>
          <p:cNvPicPr>
            <a:picLocks noChangeAspect="true"/>
          </p:cNvPicPr>
          <p:nvPr/>
        </p:nvPicPr>
        <p:blipFill>
          <a:blip r:embed="rId9"/>
          <a:srcRect l="0" t="0" r="0" b="0"/>
          <a:stretch>
            <a:fillRect/>
          </a:stretch>
        </p:blipFill>
        <p:spPr>
          <a:xfrm flipH="false" flipV="false" rot="0">
            <a:off x="4403562" y="6194587"/>
            <a:ext cx="2403466" cy="2271275"/>
          </a:xfrm>
          <a:prstGeom prst="rect">
            <a:avLst/>
          </a:prstGeom>
        </p:spPr>
      </p:pic>
      <p:sp>
        <p:nvSpPr>
          <p:cNvPr name="Freeform 12" id="12"/>
          <p:cNvSpPr/>
          <p:nvPr/>
        </p:nvSpPr>
        <p:spPr>
          <a:xfrm flipH="false" flipV="false" rot="0">
            <a:off x="7209990" y="6074802"/>
            <a:ext cx="6170214" cy="2652615"/>
          </a:xfrm>
          <a:custGeom>
            <a:avLst/>
            <a:gdLst/>
            <a:ahLst/>
            <a:cxnLst/>
            <a:rect r="r" b="b" t="t" l="l"/>
            <a:pathLst>
              <a:path h="2652615" w="6170214">
                <a:moveTo>
                  <a:pt x="0" y="0"/>
                </a:moveTo>
                <a:lnTo>
                  <a:pt x="6170213" y="0"/>
                </a:lnTo>
                <a:lnTo>
                  <a:pt x="6170213" y="2652615"/>
                </a:lnTo>
                <a:lnTo>
                  <a:pt x="0" y="2652615"/>
                </a:lnTo>
                <a:lnTo>
                  <a:pt x="0" y="0"/>
                </a:lnTo>
                <a:close/>
              </a:path>
            </a:pathLst>
          </a:custGeom>
          <a:blipFill>
            <a:blip r:embed="rId10"/>
            <a:stretch>
              <a:fillRect l="0" t="0" r="0" b="0"/>
            </a:stretch>
          </a:blipFill>
        </p:spPr>
      </p:sp>
      <p:sp>
        <p:nvSpPr>
          <p:cNvPr name="TextBox 13" id="13"/>
          <p:cNvSpPr txBox="true"/>
          <p:nvPr/>
        </p:nvSpPr>
        <p:spPr>
          <a:xfrm rot="0">
            <a:off x="4065179" y="4788297"/>
            <a:ext cx="10572611" cy="514350"/>
          </a:xfrm>
          <a:prstGeom prst="rect">
            <a:avLst/>
          </a:prstGeom>
        </p:spPr>
        <p:txBody>
          <a:bodyPr anchor="t" rtlCol="false" tIns="0" lIns="0" bIns="0" rIns="0">
            <a:spAutoFit/>
          </a:bodyPr>
          <a:lstStyle/>
          <a:p>
            <a:pPr algn="ctr">
              <a:lnSpc>
                <a:spcPts val="3840"/>
              </a:lnSpc>
            </a:pPr>
            <a:r>
              <a:rPr lang="en-US" sz="3200">
                <a:solidFill>
                  <a:srgbClr val="FFFFFF"/>
                </a:solidFill>
                <a:latin typeface="Poppins 1 Bold"/>
              </a:rPr>
              <a:t>TEXTO</a:t>
            </a:r>
          </a:p>
        </p:txBody>
      </p:sp>
    </p:spTree>
  </p:cSld>
  <p:clrMapOvr>
    <a:masterClrMapping/>
  </p:clrMapOvr>
  <p:transition spd="med">
    <p:fade/>
  </p:transition>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60692" y="-304576"/>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2308677">
            <a:off x="9580469" y="2205032"/>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854934" y="231293"/>
            <a:ext cx="1783370" cy="1979191"/>
          </a:xfrm>
          <a:custGeom>
            <a:avLst/>
            <a:gdLst/>
            <a:ahLst/>
            <a:cxnLst/>
            <a:rect r="r" b="b" t="t" l="l"/>
            <a:pathLst>
              <a:path h="1979191" w="1783370">
                <a:moveTo>
                  <a:pt x="0" y="0"/>
                </a:moveTo>
                <a:lnTo>
                  <a:pt x="1783370" y="0"/>
                </a:lnTo>
                <a:lnTo>
                  <a:pt x="1783370" y="1979191"/>
                </a:lnTo>
                <a:lnTo>
                  <a:pt x="0" y="1979191"/>
                </a:lnTo>
                <a:lnTo>
                  <a:pt x="0" y="0"/>
                </a:lnTo>
                <a:close/>
              </a:path>
            </a:pathLst>
          </a:custGeom>
          <a:blipFill>
            <a:blip r:embed="rId5"/>
            <a:stretch>
              <a:fillRect l="0" t="0" r="0" b="0"/>
            </a:stretch>
          </a:blipFill>
        </p:spPr>
      </p:sp>
      <p:sp>
        <p:nvSpPr>
          <p:cNvPr name="Freeform 7" id="7"/>
          <p:cNvSpPr/>
          <p:nvPr/>
        </p:nvSpPr>
        <p:spPr>
          <a:xfrm flipH="false" flipV="false" rot="0">
            <a:off x="14083913" y="532657"/>
            <a:ext cx="1521791" cy="1376463"/>
          </a:xfrm>
          <a:custGeom>
            <a:avLst/>
            <a:gdLst/>
            <a:ahLst/>
            <a:cxnLst/>
            <a:rect r="r" b="b" t="t" l="l"/>
            <a:pathLst>
              <a:path h="1376463" w="1521791">
                <a:moveTo>
                  <a:pt x="0" y="0"/>
                </a:moveTo>
                <a:lnTo>
                  <a:pt x="1521790" y="0"/>
                </a:lnTo>
                <a:lnTo>
                  <a:pt x="1521790" y="1376463"/>
                </a:lnTo>
                <a:lnTo>
                  <a:pt x="0" y="1376463"/>
                </a:lnTo>
                <a:lnTo>
                  <a:pt x="0" y="0"/>
                </a:lnTo>
                <a:close/>
              </a:path>
            </a:pathLst>
          </a:custGeom>
          <a:blipFill>
            <a:blip r:embed="rId6"/>
            <a:stretch>
              <a:fillRect l="0" t="0" r="0" b="0"/>
            </a:stretch>
          </a:blipFill>
        </p:spPr>
      </p:sp>
      <p:sp>
        <p:nvSpPr>
          <p:cNvPr name="TextBox 8" id="8"/>
          <p:cNvSpPr txBox="true"/>
          <p:nvPr/>
        </p:nvSpPr>
        <p:spPr>
          <a:xfrm rot="0">
            <a:off x="7206868" y="2660032"/>
            <a:ext cx="6772871" cy="1356740"/>
          </a:xfrm>
          <a:prstGeom prst="rect">
            <a:avLst/>
          </a:prstGeom>
        </p:spPr>
        <p:txBody>
          <a:bodyPr anchor="t" rtlCol="false" tIns="0" lIns="0" bIns="0" rIns="0">
            <a:spAutoFit/>
          </a:bodyPr>
          <a:lstStyle/>
          <a:p>
            <a:pPr>
              <a:lnSpc>
                <a:spcPts val="10061"/>
              </a:lnSpc>
            </a:pPr>
            <a:r>
              <a:rPr lang="en-US" sz="8599" spc="103">
                <a:solidFill>
                  <a:srgbClr val="FFFFFF"/>
                </a:solidFill>
                <a:latin typeface="Poppins 1 Bold"/>
              </a:rPr>
              <a:t>Gracias</a:t>
            </a:r>
          </a:p>
        </p:txBody>
      </p:sp>
      <p:sp>
        <p:nvSpPr>
          <p:cNvPr name="Freeform 9" id="9"/>
          <p:cNvSpPr/>
          <p:nvPr/>
        </p:nvSpPr>
        <p:spPr>
          <a:xfrm flipH="false" flipV="false" rot="-10800000">
            <a:off x="12538603" y="2707657"/>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4784401" y="2707657"/>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1" id="11"/>
          <p:cNvSpPr txBox="true"/>
          <p:nvPr/>
        </p:nvSpPr>
        <p:spPr>
          <a:xfrm rot="0">
            <a:off x="4065179" y="4788297"/>
            <a:ext cx="10572611" cy="514350"/>
          </a:xfrm>
          <a:prstGeom prst="rect">
            <a:avLst/>
          </a:prstGeom>
        </p:spPr>
        <p:txBody>
          <a:bodyPr anchor="t" rtlCol="false" tIns="0" lIns="0" bIns="0" rIns="0">
            <a:spAutoFit/>
          </a:bodyPr>
          <a:lstStyle/>
          <a:p>
            <a:pPr algn="ctr">
              <a:lnSpc>
                <a:spcPts val="3840"/>
              </a:lnSpc>
            </a:pPr>
            <a:r>
              <a:rPr lang="en-US" sz="3200">
                <a:solidFill>
                  <a:srgbClr val="FFFFFF"/>
                </a:solidFill>
                <a:latin typeface="Poppins 1 Bold"/>
              </a:rPr>
              <a:t>TEXTO</a:t>
            </a:r>
          </a:p>
        </p:txBody>
      </p:sp>
      <p:sp>
        <p:nvSpPr>
          <p:cNvPr name="Freeform 12" id="12"/>
          <p:cNvSpPr/>
          <p:nvPr/>
        </p:nvSpPr>
        <p:spPr>
          <a:xfrm flipH="false" flipV="false" rot="0">
            <a:off x="3902304" y="4159664"/>
            <a:ext cx="10898361" cy="6127336"/>
          </a:xfrm>
          <a:custGeom>
            <a:avLst/>
            <a:gdLst/>
            <a:ahLst/>
            <a:cxnLst/>
            <a:rect r="r" b="b" t="t" l="l"/>
            <a:pathLst>
              <a:path h="6127336" w="10898361">
                <a:moveTo>
                  <a:pt x="0" y="0"/>
                </a:moveTo>
                <a:lnTo>
                  <a:pt x="10898360" y="0"/>
                </a:lnTo>
                <a:lnTo>
                  <a:pt x="10898360" y="6127336"/>
                </a:lnTo>
                <a:lnTo>
                  <a:pt x="0" y="6127336"/>
                </a:lnTo>
                <a:lnTo>
                  <a:pt x="0" y="0"/>
                </a:lnTo>
                <a:close/>
              </a:path>
            </a:pathLst>
          </a:custGeom>
          <a:blipFill>
            <a:blip r:embed="rId9"/>
            <a:stretch>
              <a:fillRect l="0" t="0" r="0" b="0"/>
            </a:stretch>
          </a:blipFill>
        </p:spPr>
      </p:sp>
    </p:spTree>
  </p:cSld>
  <p:clrMapOvr>
    <a:masterClrMapping/>
  </p:clrMapOvr>
  <p:transition spd="fast">
    <p:fade/>
  </p:transition>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60692" y="-149623"/>
            <a:ext cx="18609385" cy="10591576"/>
            <a:chOff x="0" y="0"/>
            <a:chExt cx="3461586" cy="1970170"/>
          </a:xfrm>
        </p:grpSpPr>
        <p:sp>
          <p:nvSpPr>
            <p:cNvPr name="Freeform 4" id="4"/>
            <p:cNvSpPr/>
            <p:nvPr/>
          </p:nvSpPr>
          <p:spPr>
            <a:xfrm flipH="false" flipV="false" rot="0">
              <a:off x="0" y="0"/>
              <a:ext cx="3461586" cy="1970170"/>
            </a:xfrm>
            <a:custGeom>
              <a:avLst/>
              <a:gdLst/>
              <a:ahLst/>
              <a:cxnLst/>
              <a:rect r="r" b="b" t="t" l="l"/>
              <a:pathLst>
                <a:path h="1970170" w="3461586">
                  <a:moveTo>
                    <a:pt x="0" y="0"/>
                  </a:moveTo>
                  <a:lnTo>
                    <a:pt x="3461586" y="0"/>
                  </a:lnTo>
                  <a:lnTo>
                    <a:pt x="3461586" y="1970170"/>
                  </a:lnTo>
                  <a:lnTo>
                    <a:pt x="0" y="1970170"/>
                  </a:lnTo>
                  <a:close/>
                </a:path>
              </a:pathLst>
            </a:custGeom>
            <a:solidFill>
              <a:srgbClr val="14056D">
                <a:alpha val="19608"/>
              </a:srgbClr>
            </a:solidFill>
          </p:spPr>
        </p:sp>
      </p:grpSp>
      <p:sp>
        <p:nvSpPr>
          <p:cNvPr name="Freeform 5" id="5"/>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413596" y="-3078771"/>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2308677">
            <a:off x="9580469" y="2205032"/>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7">
              <a:alphaModFix amt="37000"/>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9" id="9"/>
          <p:cNvSpPr txBox="true"/>
          <p:nvPr/>
        </p:nvSpPr>
        <p:spPr>
          <a:xfrm rot="0">
            <a:off x="5897722" y="5136640"/>
            <a:ext cx="6492556" cy="933450"/>
          </a:xfrm>
          <a:prstGeom prst="rect">
            <a:avLst/>
          </a:prstGeom>
        </p:spPr>
        <p:txBody>
          <a:bodyPr anchor="t" rtlCol="false" tIns="0" lIns="0" bIns="0" rIns="0">
            <a:spAutoFit/>
          </a:bodyPr>
          <a:lstStyle/>
          <a:p>
            <a:pPr algn="ctr">
              <a:lnSpc>
                <a:spcPts val="6969"/>
              </a:lnSpc>
            </a:pPr>
            <a:r>
              <a:rPr lang="en-US" sz="5808">
                <a:solidFill>
                  <a:srgbClr val="FFFFFF"/>
                </a:solidFill>
                <a:latin typeface="Poppins 2 Bold"/>
              </a:rPr>
              <a:t>¡GRACIAS POR</a:t>
            </a:r>
          </a:p>
        </p:txBody>
      </p:sp>
      <p:sp>
        <p:nvSpPr>
          <p:cNvPr name="TextBox 10" id="10"/>
          <p:cNvSpPr txBox="true"/>
          <p:nvPr/>
        </p:nvSpPr>
        <p:spPr>
          <a:xfrm rot="0">
            <a:off x="5744238" y="6161365"/>
            <a:ext cx="6799524" cy="1035685"/>
          </a:xfrm>
          <a:prstGeom prst="rect">
            <a:avLst/>
          </a:prstGeom>
        </p:spPr>
        <p:txBody>
          <a:bodyPr anchor="t" rtlCol="false" tIns="0" lIns="0" bIns="0" rIns="0">
            <a:spAutoFit/>
          </a:bodyPr>
          <a:lstStyle/>
          <a:p>
            <a:pPr algn="ctr">
              <a:lnSpc>
                <a:spcPts val="7670"/>
              </a:lnSpc>
              <a:spcBef>
                <a:spcPct val="0"/>
              </a:spcBef>
            </a:pPr>
            <a:r>
              <a:rPr lang="en-US" sz="6500">
                <a:solidFill>
                  <a:srgbClr val="5CE1E6"/>
                </a:solidFill>
                <a:latin typeface="Poppins 2 Italics"/>
              </a:rPr>
              <a:t>SU ATENCIÓN!</a:t>
            </a:r>
          </a:p>
        </p:txBody>
      </p:sp>
      <p:sp>
        <p:nvSpPr>
          <p:cNvPr name="Freeform 11" id="11"/>
          <p:cNvSpPr/>
          <p:nvPr/>
        </p:nvSpPr>
        <p:spPr>
          <a:xfrm flipH="false" flipV="false" rot="0">
            <a:off x="4005284" y="1969342"/>
            <a:ext cx="10277431" cy="3099543"/>
          </a:xfrm>
          <a:custGeom>
            <a:avLst/>
            <a:gdLst/>
            <a:ahLst/>
            <a:cxnLst/>
            <a:rect r="r" b="b" t="t" l="l"/>
            <a:pathLst>
              <a:path h="3099543" w="10277431">
                <a:moveTo>
                  <a:pt x="0" y="0"/>
                </a:moveTo>
                <a:lnTo>
                  <a:pt x="10277432" y="0"/>
                </a:lnTo>
                <a:lnTo>
                  <a:pt x="10277432" y="3099543"/>
                </a:lnTo>
                <a:lnTo>
                  <a:pt x="0" y="3099543"/>
                </a:lnTo>
                <a:lnTo>
                  <a:pt x="0" y="0"/>
                </a:lnTo>
                <a:close/>
              </a:path>
            </a:pathLst>
          </a:custGeom>
          <a:blipFill>
            <a:blip r:embed="rId11"/>
            <a:stretch>
              <a:fillRect l="0" t="0" r="0" b="0"/>
            </a:stretch>
          </a:blipFill>
        </p:spPr>
      </p:sp>
    </p:spTree>
  </p:cSld>
  <p:clrMapOvr>
    <a:masterClrMapping/>
  </p:clrMapOvr>
  <p:transition spd="fast">
    <p:fade/>
  </p:transition>
</p:sld>
</file>

<file path=ppt/slides/slide20.xml><?xml version="1.0" encoding="utf-8"?>
<p:sld xmlns:p="http://schemas.openxmlformats.org/presentationml/2006/main" xmlns:a="http://schemas.openxmlformats.org/drawingml/2006/main">
  <p:cSld>
    <p:bg>
      <p:bgPr>
        <a:solidFill>
          <a:srgbClr val="4458BE"/>
        </a:solidFill>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15650" y="-3298942"/>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2308677">
            <a:off x="10934202" y="2335572"/>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7994524" y="6707106"/>
            <a:ext cx="322051" cy="1215120"/>
            <a:chOff x="0" y="0"/>
            <a:chExt cx="200092" cy="754960"/>
          </a:xfrm>
        </p:grpSpPr>
        <p:sp>
          <p:nvSpPr>
            <p:cNvPr name="Freeform 6" id="6"/>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Freeform 7" id="7"/>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90314" y="7922227"/>
            <a:ext cx="4780913" cy="2687951"/>
          </a:xfrm>
          <a:custGeom>
            <a:avLst/>
            <a:gdLst/>
            <a:ahLst/>
            <a:cxnLst/>
            <a:rect r="r" b="b" t="t" l="l"/>
            <a:pathLst>
              <a:path h="2687951" w="4780913">
                <a:moveTo>
                  <a:pt x="0" y="0"/>
                </a:moveTo>
                <a:lnTo>
                  <a:pt x="4780913" y="0"/>
                </a:lnTo>
                <a:lnTo>
                  <a:pt x="4780913" y="2687950"/>
                </a:lnTo>
                <a:lnTo>
                  <a:pt x="0" y="2687950"/>
                </a:lnTo>
                <a:lnTo>
                  <a:pt x="0" y="0"/>
                </a:lnTo>
                <a:close/>
              </a:path>
            </a:pathLst>
          </a:custGeom>
          <a:blipFill>
            <a:blip r:embed="rId10"/>
            <a:stretch>
              <a:fillRect l="0" t="0" r="0" b="0"/>
            </a:stretch>
          </a:blipFill>
        </p:spPr>
      </p:sp>
      <p:sp>
        <p:nvSpPr>
          <p:cNvPr name="Freeform 9" id="9"/>
          <p:cNvSpPr/>
          <p:nvPr/>
        </p:nvSpPr>
        <p:spPr>
          <a:xfrm flipH="false" flipV="false" rot="0">
            <a:off x="15025783" y="372943"/>
            <a:ext cx="1222059" cy="1103848"/>
          </a:xfrm>
          <a:custGeom>
            <a:avLst/>
            <a:gdLst/>
            <a:ahLst/>
            <a:cxnLst/>
            <a:rect r="r" b="b" t="t" l="l"/>
            <a:pathLst>
              <a:path h="1103848" w="1222059">
                <a:moveTo>
                  <a:pt x="0" y="0"/>
                </a:moveTo>
                <a:lnTo>
                  <a:pt x="1222059" y="0"/>
                </a:lnTo>
                <a:lnTo>
                  <a:pt x="1222059" y="1103848"/>
                </a:lnTo>
                <a:lnTo>
                  <a:pt x="0" y="1103848"/>
                </a:lnTo>
                <a:lnTo>
                  <a:pt x="0" y="0"/>
                </a:lnTo>
                <a:close/>
              </a:path>
            </a:pathLst>
          </a:custGeom>
          <a:blipFill>
            <a:blip r:embed="rId11"/>
            <a:stretch>
              <a:fillRect l="0" t="0" r="0" b="0"/>
            </a:stretch>
          </a:blipFill>
        </p:spPr>
      </p:sp>
      <p:sp>
        <p:nvSpPr>
          <p:cNvPr name="Freeform 10" id="10"/>
          <p:cNvSpPr/>
          <p:nvPr/>
        </p:nvSpPr>
        <p:spPr>
          <a:xfrm flipH="false" flipV="false" rot="0">
            <a:off x="16441213" y="174507"/>
            <a:ext cx="1352239" cy="1500720"/>
          </a:xfrm>
          <a:custGeom>
            <a:avLst/>
            <a:gdLst/>
            <a:ahLst/>
            <a:cxnLst/>
            <a:rect r="r" b="b" t="t" l="l"/>
            <a:pathLst>
              <a:path h="1500720" w="1352239">
                <a:moveTo>
                  <a:pt x="0" y="0"/>
                </a:moveTo>
                <a:lnTo>
                  <a:pt x="1352238" y="0"/>
                </a:lnTo>
                <a:lnTo>
                  <a:pt x="1352238" y="1500720"/>
                </a:lnTo>
                <a:lnTo>
                  <a:pt x="0" y="1500720"/>
                </a:lnTo>
                <a:lnTo>
                  <a:pt x="0" y="0"/>
                </a:lnTo>
                <a:close/>
              </a:path>
            </a:pathLst>
          </a:custGeom>
          <a:blipFill>
            <a:blip r:embed="rId12"/>
            <a:stretch>
              <a:fillRect l="0" t="0" r="0" b="0"/>
            </a:stretch>
          </a:blipFill>
        </p:spPr>
      </p:sp>
      <p:sp>
        <p:nvSpPr>
          <p:cNvPr name="TextBox 11" id="11"/>
          <p:cNvSpPr txBox="true"/>
          <p:nvPr/>
        </p:nvSpPr>
        <p:spPr>
          <a:xfrm rot="0">
            <a:off x="5648595" y="3422032"/>
            <a:ext cx="6990809" cy="809625"/>
          </a:xfrm>
          <a:prstGeom prst="rect">
            <a:avLst/>
          </a:prstGeom>
        </p:spPr>
        <p:txBody>
          <a:bodyPr anchor="t" rtlCol="false" tIns="0" lIns="0" bIns="0" rIns="0">
            <a:spAutoFit/>
          </a:bodyPr>
          <a:lstStyle/>
          <a:p>
            <a:pPr algn="ctr">
              <a:lnSpc>
                <a:spcPts val="6000"/>
              </a:lnSpc>
            </a:pPr>
            <a:r>
              <a:rPr lang="en-US" sz="5000">
                <a:solidFill>
                  <a:srgbClr val="000000"/>
                </a:solidFill>
                <a:latin typeface="Poppins 1"/>
              </a:rPr>
              <a:t>TÍTULO</a:t>
            </a:r>
          </a:p>
        </p:txBody>
      </p:sp>
      <p:sp>
        <p:nvSpPr>
          <p:cNvPr name="TextBox 12" id="12"/>
          <p:cNvSpPr txBox="true"/>
          <p:nvPr/>
        </p:nvSpPr>
        <p:spPr>
          <a:xfrm rot="0">
            <a:off x="3802204" y="4764790"/>
            <a:ext cx="10683592" cy="589915"/>
          </a:xfrm>
          <a:prstGeom prst="rect">
            <a:avLst/>
          </a:prstGeom>
        </p:spPr>
        <p:txBody>
          <a:bodyPr anchor="t" rtlCol="false" tIns="0" lIns="0" bIns="0" rIns="0">
            <a:spAutoFit/>
          </a:bodyPr>
          <a:lstStyle/>
          <a:p>
            <a:pPr algn="ctr">
              <a:lnSpc>
                <a:spcPts val="4759"/>
              </a:lnSpc>
            </a:pPr>
            <a:r>
              <a:rPr lang="en-US" sz="3399" spc="594">
                <a:solidFill>
                  <a:srgbClr val="000000"/>
                </a:solidFill>
                <a:latin typeface="Hey Gotcha! Bold"/>
              </a:rPr>
              <a:t>NOMBRE CONFERENCISTA</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1368575" y="1763072"/>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41047" y="5220360"/>
            <a:ext cx="3618587" cy="3618587"/>
            <a:chOff x="0" y="0"/>
            <a:chExt cx="4824782" cy="4824782"/>
          </a:xfrm>
        </p:grpSpPr>
        <p:sp>
          <p:nvSpPr>
            <p:cNvPr name="Freeform 4" id="4"/>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469402" y="496057"/>
              <a:ext cx="3832668" cy="3832668"/>
              <a:chOff x="0" y="0"/>
              <a:chExt cx="495300" cy="495300"/>
            </a:xfrm>
          </p:grpSpPr>
          <p:sp>
            <p:nvSpPr>
              <p:cNvPr name="Freeform 6" id="6"/>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7" id="7"/>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8" id="8"/>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9" id="9"/>
          <p:cNvSpPr/>
          <p:nvPr/>
        </p:nvSpPr>
        <p:spPr>
          <a:xfrm flipH="false" flipV="false" rot="0">
            <a:off x="4085357" y="4805485"/>
            <a:ext cx="4033462" cy="4033462"/>
          </a:xfrm>
          <a:custGeom>
            <a:avLst/>
            <a:gdLst/>
            <a:ahLst/>
            <a:cxnLst/>
            <a:rect r="r" b="b" t="t" l="l"/>
            <a:pathLst>
              <a:path h="4033462" w="4033462">
                <a:moveTo>
                  <a:pt x="0" y="0"/>
                </a:moveTo>
                <a:lnTo>
                  <a:pt x="4033461" y="0"/>
                </a:lnTo>
                <a:lnTo>
                  <a:pt x="4033461" y="4033462"/>
                </a:lnTo>
                <a:lnTo>
                  <a:pt x="0" y="4033462"/>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884293" y="4951526"/>
            <a:ext cx="3810560" cy="3810560"/>
          </a:xfrm>
          <a:custGeom>
            <a:avLst/>
            <a:gdLst/>
            <a:ahLst/>
            <a:cxnLst/>
            <a:rect r="r" b="b" t="t" l="l"/>
            <a:pathLst>
              <a:path h="3810560" w="3810560">
                <a:moveTo>
                  <a:pt x="0" y="0"/>
                </a:moveTo>
                <a:lnTo>
                  <a:pt x="3810560" y="0"/>
                </a:lnTo>
                <a:lnTo>
                  <a:pt x="3810560" y="3810561"/>
                </a:lnTo>
                <a:lnTo>
                  <a:pt x="0" y="3810561"/>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4997208" y="87224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9869556">
            <a:off x="14583483" y="6722011"/>
            <a:ext cx="6482297" cy="6762426"/>
            <a:chOff x="0" y="0"/>
            <a:chExt cx="8643063" cy="9016568"/>
          </a:xfrm>
        </p:grpSpPr>
        <p:sp>
          <p:nvSpPr>
            <p:cNvPr name="Freeform 13" id="13"/>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grpSp>
        <p:nvGrpSpPr>
          <p:cNvPr name="Group 15" id="15"/>
          <p:cNvGrpSpPr/>
          <p:nvPr/>
        </p:nvGrpSpPr>
        <p:grpSpPr>
          <a:xfrm rot="0">
            <a:off x="5052321" y="5220360"/>
            <a:ext cx="3618587" cy="3618587"/>
            <a:chOff x="0" y="0"/>
            <a:chExt cx="4824782" cy="4824782"/>
          </a:xfrm>
        </p:grpSpPr>
        <p:sp>
          <p:nvSpPr>
            <p:cNvPr name="Freeform 16" id="16"/>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grpSp>
          <p:nvGrpSpPr>
            <p:cNvPr name="Group 17" id="17"/>
            <p:cNvGrpSpPr>
              <a:grpSpLocks noChangeAspect="true"/>
            </p:cNvGrpSpPr>
            <p:nvPr/>
          </p:nvGrpSpPr>
          <p:grpSpPr>
            <a:xfrm rot="0">
              <a:off x="469402" y="496057"/>
              <a:ext cx="3832668" cy="3832668"/>
              <a:chOff x="0" y="0"/>
              <a:chExt cx="495300" cy="495300"/>
            </a:xfrm>
          </p:grpSpPr>
          <p:sp>
            <p:nvSpPr>
              <p:cNvPr name="Freeform 18" id="18"/>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19" id="19"/>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20" id="20"/>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21" id="21"/>
          <p:cNvGrpSpPr/>
          <p:nvPr/>
        </p:nvGrpSpPr>
        <p:grpSpPr>
          <a:xfrm rot="0">
            <a:off x="9385537" y="5220360"/>
            <a:ext cx="3618587" cy="3618587"/>
            <a:chOff x="0" y="0"/>
            <a:chExt cx="4824782" cy="4824782"/>
          </a:xfrm>
        </p:grpSpPr>
        <p:sp>
          <p:nvSpPr>
            <p:cNvPr name="Freeform 22" id="22"/>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grpSp>
          <p:nvGrpSpPr>
            <p:cNvPr name="Group 23" id="23"/>
            <p:cNvGrpSpPr>
              <a:grpSpLocks noChangeAspect="true"/>
            </p:cNvGrpSpPr>
            <p:nvPr/>
          </p:nvGrpSpPr>
          <p:grpSpPr>
            <a:xfrm rot="0">
              <a:off x="469402" y="496057"/>
              <a:ext cx="3832668" cy="3832668"/>
              <a:chOff x="0" y="0"/>
              <a:chExt cx="495300" cy="495300"/>
            </a:xfrm>
          </p:grpSpPr>
          <p:sp>
            <p:nvSpPr>
              <p:cNvPr name="Freeform 24" id="24"/>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25" id="25"/>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26" id="26"/>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27" id="27"/>
          <p:cNvGrpSpPr/>
          <p:nvPr/>
        </p:nvGrpSpPr>
        <p:grpSpPr>
          <a:xfrm rot="0">
            <a:off x="13423224" y="5326117"/>
            <a:ext cx="3618587" cy="3618587"/>
            <a:chOff x="0" y="0"/>
            <a:chExt cx="4824782" cy="4824782"/>
          </a:xfrm>
        </p:grpSpPr>
        <p:sp>
          <p:nvSpPr>
            <p:cNvPr name="Freeform 28" id="28"/>
            <p:cNvSpPr/>
            <p:nvPr/>
          </p:nvSpPr>
          <p:spPr>
            <a:xfrm flipH="false" flipV="false" rot="0">
              <a:off x="0" y="0"/>
              <a:ext cx="4824782" cy="4824782"/>
            </a:xfrm>
            <a:custGeom>
              <a:avLst/>
              <a:gdLst/>
              <a:ahLst/>
              <a:cxnLst/>
              <a:rect r="r" b="b" t="t" l="l"/>
              <a:pathLst>
                <a:path h="4824782" w="4824782">
                  <a:moveTo>
                    <a:pt x="0" y="0"/>
                  </a:moveTo>
                  <a:lnTo>
                    <a:pt x="4824782" y="0"/>
                  </a:lnTo>
                  <a:lnTo>
                    <a:pt x="4824782" y="4824782"/>
                  </a:lnTo>
                  <a:lnTo>
                    <a:pt x="0" y="4824782"/>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grpSp>
          <p:nvGrpSpPr>
            <p:cNvPr name="Group 29" id="29"/>
            <p:cNvGrpSpPr>
              <a:grpSpLocks noChangeAspect="true"/>
            </p:cNvGrpSpPr>
            <p:nvPr/>
          </p:nvGrpSpPr>
          <p:grpSpPr>
            <a:xfrm rot="0">
              <a:off x="469402" y="496057"/>
              <a:ext cx="3832668" cy="3832668"/>
              <a:chOff x="0" y="0"/>
              <a:chExt cx="495300" cy="495300"/>
            </a:xfrm>
          </p:grpSpPr>
          <p:sp>
            <p:nvSpPr>
              <p:cNvPr name="Freeform 30" id="30"/>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1B4A9B"/>
              </a:solidFill>
            </p:spPr>
          </p:sp>
          <p:sp>
            <p:nvSpPr>
              <p:cNvPr name="Freeform 31" id="31"/>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Freeform 32" id="32"/>
            <p:cNvSpPr/>
            <p:nvPr/>
          </p:nvSpPr>
          <p:spPr>
            <a:xfrm flipH="false" flipV="false" rot="0">
              <a:off x="619527" y="646182"/>
              <a:ext cx="3532418" cy="3532418"/>
            </a:xfrm>
            <a:custGeom>
              <a:avLst/>
              <a:gdLst/>
              <a:ahLst/>
              <a:cxnLst/>
              <a:rect r="r" b="b" t="t" l="l"/>
              <a:pathLst>
                <a:path h="3532418" w="3532418">
                  <a:moveTo>
                    <a:pt x="0" y="0"/>
                  </a:moveTo>
                  <a:lnTo>
                    <a:pt x="3532418" y="0"/>
                  </a:lnTo>
                  <a:lnTo>
                    <a:pt x="3532418" y="3532418"/>
                  </a:lnTo>
                  <a:lnTo>
                    <a:pt x="0" y="35324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TextBox 33" id="33"/>
          <p:cNvSpPr txBox="true"/>
          <p:nvPr/>
        </p:nvSpPr>
        <p:spPr>
          <a:xfrm rot="0">
            <a:off x="3579073" y="2425784"/>
            <a:ext cx="10683592" cy="589915"/>
          </a:xfrm>
          <a:prstGeom prst="rect">
            <a:avLst/>
          </a:prstGeom>
        </p:spPr>
        <p:txBody>
          <a:bodyPr anchor="t" rtlCol="false" tIns="0" lIns="0" bIns="0" rIns="0">
            <a:spAutoFit/>
          </a:bodyPr>
          <a:lstStyle/>
          <a:p>
            <a:pPr algn="ctr">
              <a:lnSpc>
                <a:spcPts val="4759"/>
              </a:lnSpc>
            </a:pPr>
            <a:r>
              <a:rPr lang="en-US" sz="3399" spc="594">
                <a:solidFill>
                  <a:srgbClr val="1B4A9B"/>
                </a:solidFill>
                <a:latin typeface="Hey Gotcha! Bold"/>
              </a:rPr>
              <a:t>TEXTO</a:t>
            </a:r>
          </a:p>
        </p:txBody>
      </p:sp>
      <p:sp>
        <p:nvSpPr>
          <p:cNvPr name="TextBox 34" id="34"/>
          <p:cNvSpPr txBox="true"/>
          <p:nvPr/>
        </p:nvSpPr>
        <p:spPr>
          <a:xfrm rot="0">
            <a:off x="6047929" y="4142212"/>
            <a:ext cx="5745882" cy="452882"/>
          </a:xfrm>
          <a:prstGeom prst="rect">
            <a:avLst/>
          </a:prstGeom>
        </p:spPr>
        <p:txBody>
          <a:bodyPr anchor="t" rtlCol="false" tIns="0" lIns="0" bIns="0" rIns="0">
            <a:spAutoFit/>
          </a:bodyPr>
          <a:lstStyle/>
          <a:p>
            <a:pPr algn="ctr">
              <a:lnSpc>
                <a:spcPts val="3424"/>
              </a:lnSpc>
              <a:spcBef>
                <a:spcPct val="0"/>
              </a:spcBef>
            </a:pPr>
            <a:r>
              <a:rPr lang="en-US" sz="3200">
                <a:solidFill>
                  <a:srgbClr val="A3BFD9"/>
                </a:solidFill>
                <a:latin typeface="Inter Bold"/>
              </a:rPr>
              <a:t>Texto</a:t>
            </a:r>
          </a:p>
        </p:txBody>
      </p:sp>
      <p:sp>
        <p:nvSpPr>
          <p:cNvPr name="TextBox 35" id="35"/>
          <p:cNvSpPr txBox="true"/>
          <p:nvPr/>
        </p:nvSpPr>
        <p:spPr>
          <a:xfrm rot="0">
            <a:off x="5425465" y="1148947"/>
            <a:ext cx="6990809" cy="809625"/>
          </a:xfrm>
          <a:prstGeom prst="rect">
            <a:avLst/>
          </a:prstGeom>
        </p:spPr>
        <p:txBody>
          <a:bodyPr anchor="t" rtlCol="false" tIns="0" lIns="0" bIns="0" rIns="0">
            <a:spAutoFit/>
          </a:bodyPr>
          <a:lstStyle/>
          <a:p>
            <a:pPr algn="ctr">
              <a:lnSpc>
                <a:spcPts val="6000"/>
              </a:lnSpc>
            </a:pPr>
            <a:r>
              <a:rPr lang="en-US" sz="5000">
                <a:solidFill>
                  <a:srgbClr val="1B4A9B"/>
                </a:solidFill>
                <a:latin typeface="Poppins 1"/>
              </a:rPr>
              <a:t>TÍTULO</a:t>
            </a:r>
          </a:p>
        </p:txBody>
      </p:sp>
      <p:grpSp>
        <p:nvGrpSpPr>
          <p:cNvPr name="Group 36" id="36"/>
          <p:cNvGrpSpPr>
            <a:grpSpLocks noChangeAspect="true"/>
          </p:cNvGrpSpPr>
          <p:nvPr/>
        </p:nvGrpSpPr>
        <p:grpSpPr>
          <a:xfrm rot="0">
            <a:off x="1536173" y="5628767"/>
            <a:ext cx="2801773" cy="2801773"/>
            <a:chOff x="0" y="0"/>
            <a:chExt cx="6350000" cy="6350000"/>
          </a:xfrm>
        </p:grpSpPr>
        <p:sp>
          <p:nvSpPr>
            <p:cNvPr name="Freeform 37" id="37"/>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38" id="38"/>
          <p:cNvGrpSpPr>
            <a:grpSpLocks noChangeAspect="true"/>
          </p:cNvGrpSpPr>
          <p:nvPr/>
        </p:nvGrpSpPr>
        <p:grpSpPr>
          <a:xfrm rot="0">
            <a:off x="5511667" y="5690469"/>
            <a:ext cx="2801773" cy="2801773"/>
            <a:chOff x="0" y="0"/>
            <a:chExt cx="6350000" cy="6350000"/>
          </a:xfrm>
        </p:grpSpPr>
        <p:sp>
          <p:nvSpPr>
            <p:cNvPr name="Freeform 39" id="39"/>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40" id="40"/>
          <p:cNvGrpSpPr>
            <a:grpSpLocks noChangeAspect="true"/>
          </p:cNvGrpSpPr>
          <p:nvPr/>
        </p:nvGrpSpPr>
        <p:grpSpPr>
          <a:xfrm rot="0">
            <a:off x="9765369" y="5628767"/>
            <a:ext cx="2801773" cy="2801773"/>
            <a:chOff x="0" y="0"/>
            <a:chExt cx="6350000" cy="6350000"/>
          </a:xfrm>
        </p:grpSpPr>
        <p:sp>
          <p:nvSpPr>
            <p:cNvPr name="Freeform 41" id="41"/>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42" id="42"/>
          <p:cNvGrpSpPr>
            <a:grpSpLocks noChangeAspect="true"/>
          </p:cNvGrpSpPr>
          <p:nvPr/>
        </p:nvGrpSpPr>
        <p:grpSpPr>
          <a:xfrm rot="0">
            <a:off x="13831631" y="5782149"/>
            <a:ext cx="2801773" cy="2801773"/>
            <a:chOff x="0" y="0"/>
            <a:chExt cx="6350000" cy="6350000"/>
          </a:xfrm>
        </p:grpSpPr>
        <p:sp>
          <p:nvSpPr>
            <p:cNvPr name="Freeform 43" id="43"/>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44" id="44"/>
          <p:cNvGrpSpPr/>
          <p:nvPr/>
        </p:nvGrpSpPr>
        <p:grpSpPr>
          <a:xfrm rot="0">
            <a:off x="12770979" y="-142406"/>
            <a:ext cx="5352698" cy="1907693"/>
            <a:chOff x="0" y="0"/>
            <a:chExt cx="7136931" cy="2543591"/>
          </a:xfrm>
        </p:grpSpPr>
        <p:sp>
          <p:nvSpPr>
            <p:cNvPr name="Freeform 45" id="45"/>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4"/>
              <a:stretch>
                <a:fillRect l="0" t="0" r="0" b="0"/>
              </a:stretch>
            </a:blipFill>
          </p:spPr>
        </p:sp>
        <p:sp>
          <p:nvSpPr>
            <p:cNvPr name="Freeform 46" id="46"/>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5"/>
              <a:stretch>
                <a:fillRect l="0" t="0" r="0" b="0"/>
              </a:stretch>
            </a:blipFill>
          </p:spPr>
        </p:sp>
        <p:sp>
          <p:nvSpPr>
            <p:cNvPr name="Freeform 47" id="47"/>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6"/>
              <a:stretch>
                <a:fillRect l="0" t="0" r="0" b="0"/>
              </a:stretch>
            </a:blipFill>
          </p:spPr>
        </p:sp>
      </p:grpSp>
    </p:spTree>
  </p:cSld>
  <p:clrMapOvr>
    <a:masterClrMapping/>
  </p:clrMapOvr>
  <p:transition spd="med">
    <p:fade/>
  </p:transition>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0747205" y="3925388"/>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083913" y="7922227"/>
            <a:ext cx="5589879" cy="5579716"/>
          </a:xfrm>
          <a:custGeom>
            <a:avLst/>
            <a:gdLst/>
            <a:ahLst/>
            <a:cxnLst/>
            <a:rect r="r" b="b" t="t" l="l"/>
            <a:pathLst>
              <a:path h="5579716" w="5589879">
                <a:moveTo>
                  <a:pt x="0" y="0"/>
                </a:moveTo>
                <a:lnTo>
                  <a:pt x="5589879" y="0"/>
                </a:lnTo>
                <a:lnTo>
                  <a:pt x="5589879" y="5579716"/>
                </a:lnTo>
                <a:lnTo>
                  <a:pt x="0" y="55797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98666" y="3262442"/>
            <a:ext cx="10761443" cy="1060196"/>
          </a:xfrm>
          <a:prstGeom prst="rect">
            <a:avLst/>
          </a:prstGeom>
        </p:spPr>
        <p:txBody>
          <a:bodyPr anchor="t" rtlCol="false" tIns="0" lIns="0" bIns="0" rIns="0">
            <a:spAutoFit/>
          </a:bodyPr>
          <a:lstStyle/>
          <a:p>
            <a:pPr algn="just">
              <a:lnSpc>
                <a:spcPts val="4191"/>
              </a:lnSpc>
            </a:pPr>
            <a:r>
              <a:rPr lang="en-US" sz="3199" spc="156">
                <a:solidFill>
                  <a:srgbClr val="1B4A9B"/>
                </a:solidFill>
                <a:latin typeface="Poppins 1"/>
              </a:rPr>
              <a:t>Texto</a:t>
            </a:r>
          </a:p>
          <a:p>
            <a:pPr algn="just">
              <a:lnSpc>
                <a:spcPts val="4191"/>
              </a:lnSpc>
            </a:pPr>
          </a:p>
        </p:txBody>
      </p:sp>
      <p:sp>
        <p:nvSpPr>
          <p:cNvPr name="TextBox 5" id="5"/>
          <p:cNvSpPr txBox="true"/>
          <p:nvPr/>
        </p:nvSpPr>
        <p:spPr>
          <a:xfrm rot="0">
            <a:off x="1798666" y="6194429"/>
            <a:ext cx="10230523" cy="397764"/>
          </a:xfrm>
          <a:prstGeom prst="rect">
            <a:avLst/>
          </a:prstGeom>
        </p:spPr>
        <p:txBody>
          <a:bodyPr anchor="t" rtlCol="false" tIns="0" lIns="0" bIns="0" rIns="0">
            <a:spAutoFit/>
          </a:bodyPr>
          <a:lstStyle/>
          <a:p>
            <a:pPr>
              <a:lnSpc>
                <a:spcPts val="3047"/>
              </a:lnSpc>
            </a:pPr>
            <a:r>
              <a:rPr lang="en-US" sz="2399" spc="86">
                <a:solidFill>
                  <a:srgbClr val="1B4A9B"/>
                </a:solidFill>
                <a:latin typeface="Poppins 1"/>
              </a:rPr>
              <a:t>Texto</a:t>
            </a:r>
          </a:p>
        </p:txBody>
      </p:sp>
      <p:sp>
        <p:nvSpPr>
          <p:cNvPr name="TextBox 6" id="6"/>
          <p:cNvSpPr txBox="true"/>
          <p:nvPr/>
        </p:nvSpPr>
        <p:spPr>
          <a:xfrm rot="0">
            <a:off x="4753151" y="600075"/>
            <a:ext cx="6990809" cy="809625"/>
          </a:xfrm>
          <a:prstGeom prst="rect">
            <a:avLst/>
          </a:prstGeom>
        </p:spPr>
        <p:txBody>
          <a:bodyPr anchor="t" rtlCol="false" tIns="0" lIns="0" bIns="0" rIns="0">
            <a:spAutoFit/>
          </a:bodyPr>
          <a:lstStyle/>
          <a:p>
            <a:pPr algn="ctr">
              <a:lnSpc>
                <a:spcPts val="6000"/>
              </a:lnSpc>
            </a:pPr>
            <a:r>
              <a:rPr lang="en-US" sz="5000">
                <a:solidFill>
                  <a:srgbClr val="1B4A9B"/>
                </a:solidFill>
                <a:latin typeface="Poppins 1"/>
              </a:rPr>
              <a:t>TÍTULO</a:t>
            </a:r>
          </a:p>
        </p:txBody>
      </p:sp>
      <p:sp>
        <p:nvSpPr>
          <p:cNvPr name="Freeform 7" id="7"/>
          <p:cNvSpPr/>
          <p:nvPr/>
        </p:nvSpPr>
        <p:spPr>
          <a:xfrm flipH="false" flipV="false" rot="9451627">
            <a:off x="-1071543" y="-1992788"/>
            <a:ext cx="6104332" cy="4617094"/>
          </a:xfrm>
          <a:custGeom>
            <a:avLst/>
            <a:gdLst/>
            <a:ahLst/>
            <a:cxnLst/>
            <a:rect r="r" b="b" t="t" l="l"/>
            <a:pathLst>
              <a:path h="4617094" w="6104332">
                <a:moveTo>
                  <a:pt x="0" y="0"/>
                </a:moveTo>
                <a:lnTo>
                  <a:pt x="6104331" y="0"/>
                </a:lnTo>
                <a:lnTo>
                  <a:pt x="6104331" y="4617094"/>
                </a:lnTo>
                <a:lnTo>
                  <a:pt x="0" y="46170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12770979" y="-142406"/>
            <a:ext cx="5352698" cy="1907693"/>
            <a:chOff x="0" y="0"/>
            <a:chExt cx="7136931" cy="2543591"/>
          </a:xfrm>
        </p:grpSpPr>
        <p:sp>
          <p:nvSpPr>
            <p:cNvPr name="Freeform 10" id="10"/>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0"/>
              <a:stretch>
                <a:fillRect l="0" t="0" r="0" b="0"/>
              </a:stretch>
            </a:blipFill>
          </p:spPr>
        </p:sp>
        <p:sp>
          <p:nvSpPr>
            <p:cNvPr name="Freeform 11" id="11"/>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1"/>
              <a:stretch>
                <a:fillRect l="0" t="0" r="0" b="0"/>
              </a:stretch>
            </a:blipFill>
          </p:spPr>
        </p:sp>
        <p:sp>
          <p:nvSpPr>
            <p:cNvPr name="Freeform 12" id="12"/>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2"/>
              <a:stretch>
                <a:fillRect l="0" t="0" r="0" b="0"/>
              </a:stretch>
            </a:blipFill>
          </p:spPr>
        </p:sp>
      </p:grpSp>
    </p:spTree>
  </p:cSld>
  <p:clrMapOvr>
    <a:masterClrMapping/>
  </p:clrMapOvr>
  <p:transition spd="med">
    <p:fade/>
  </p:transition>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1098500" y="2397071"/>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9869556">
            <a:off x="14431083" y="6569611"/>
            <a:ext cx="6482297" cy="6762426"/>
            <a:chOff x="0" y="0"/>
            <a:chExt cx="8643063" cy="9016568"/>
          </a:xfrm>
        </p:grpSpPr>
        <p:sp>
          <p:nvSpPr>
            <p:cNvPr name="Freeform 5" id="5"/>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grpSp>
        <p:nvGrpSpPr>
          <p:cNvPr name="Group 7" id="7"/>
          <p:cNvGrpSpPr/>
          <p:nvPr/>
        </p:nvGrpSpPr>
        <p:grpSpPr>
          <a:xfrm rot="0">
            <a:off x="1028700" y="1909120"/>
            <a:ext cx="6793786" cy="6793786"/>
            <a:chOff x="0" y="0"/>
            <a:chExt cx="9058382" cy="9058382"/>
          </a:xfrm>
        </p:grpSpPr>
        <p:sp>
          <p:nvSpPr>
            <p:cNvPr name="Freeform 8" id="8"/>
            <p:cNvSpPr/>
            <p:nvPr/>
          </p:nvSpPr>
          <p:spPr>
            <a:xfrm flipH="false" flipV="false" rot="0">
              <a:off x="0" y="0"/>
              <a:ext cx="9058382" cy="9058382"/>
            </a:xfrm>
            <a:custGeom>
              <a:avLst/>
              <a:gdLst/>
              <a:ahLst/>
              <a:cxnLst/>
              <a:rect r="r" b="b" t="t" l="l"/>
              <a:pathLst>
                <a:path h="9058382" w="9058382">
                  <a:moveTo>
                    <a:pt x="0" y="0"/>
                  </a:moveTo>
                  <a:lnTo>
                    <a:pt x="9058382" y="0"/>
                  </a:lnTo>
                  <a:lnTo>
                    <a:pt x="9058382" y="9058382"/>
                  </a:lnTo>
                  <a:lnTo>
                    <a:pt x="0" y="9058382"/>
                  </a:lnTo>
                  <a:lnTo>
                    <a:pt x="0" y="0"/>
                  </a:lnTo>
                  <a:close/>
                </a:path>
              </a:pathLst>
            </a:custGeom>
            <a:blipFill>
              <a:blip r:embed="rId10">
                <a:alphaModFix amt="1200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483068" y="483068"/>
              <a:ext cx="8092246" cy="8092246"/>
            </a:xfrm>
            <a:custGeom>
              <a:avLst/>
              <a:gdLst/>
              <a:ahLst/>
              <a:cxnLst/>
              <a:rect r="r" b="b" t="t" l="l"/>
              <a:pathLst>
                <a:path h="8092246" w="8092246">
                  <a:moveTo>
                    <a:pt x="0" y="0"/>
                  </a:moveTo>
                  <a:lnTo>
                    <a:pt x="8092246" y="0"/>
                  </a:lnTo>
                  <a:lnTo>
                    <a:pt x="8092246" y="8092246"/>
                  </a:lnTo>
                  <a:lnTo>
                    <a:pt x="0" y="809224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grpSp>
        <p:nvGrpSpPr>
          <p:cNvPr name="Group 10" id="10"/>
          <p:cNvGrpSpPr>
            <a:grpSpLocks noChangeAspect="true"/>
          </p:cNvGrpSpPr>
          <p:nvPr/>
        </p:nvGrpSpPr>
        <p:grpSpPr>
          <a:xfrm rot="0">
            <a:off x="1093084" y="1905070"/>
            <a:ext cx="6665018" cy="6665018"/>
            <a:chOff x="0" y="0"/>
            <a:chExt cx="6350000" cy="6350000"/>
          </a:xfrm>
        </p:grpSpPr>
        <p:sp>
          <p:nvSpPr>
            <p:cNvPr name="Freeform 11" id="11"/>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solidFill>
              <a:srgbClr val="000000">
                <a:alpha val="0"/>
              </a:srgbClr>
            </a:solidFill>
            <a:ln w="12700">
              <a:solidFill>
                <a:srgbClr val="000000"/>
              </a:solidFill>
            </a:ln>
          </p:spPr>
        </p:sp>
      </p:grpSp>
      <p:grpSp>
        <p:nvGrpSpPr>
          <p:cNvPr name="Group 12" id="12"/>
          <p:cNvGrpSpPr/>
          <p:nvPr/>
        </p:nvGrpSpPr>
        <p:grpSpPr>
          <a:xfrm rot="0">
            <a:off x="-4937089" y="8120737"/>
            <a:ext cx="5791915" cy="3262026"/>
            <a:chOff x="0" y="0"/>
            <a:chExt cx="3398222" cy="1913890"/>
          </a:xfrm>
        </p:grpSpPr>
        <p:sp>
          <p:nvSpPr>
            <p:cNvPr name="Freeform 13" id="13"/>
            <p:cNvSpPr/>
            <p:nvPr/>
          </p:nvSpPr>
          <p:spPr>
            <a:xfrm flipH="false" flipV="false" rot="0">
              <a:off x="0" y="0"/>
              <a:ext cx="3398222" cy="1913890"/>
            </a:xfrm>
            <a:custGeom>
              <a:avLst/>
              <a:gdLst/>
              <a:ahLst/>
              <a:cxnLst/>
              <a:rect r="r" b="b" t="t" l="l"/>
              <a:pathLst>
                <a:path h="1913890" w="3398222">
                  <a:moveTo>
                    <a:pt x="0" y="0"/>
                  </a:moveTo>
                  <a:lnTo>
                    <a:pt x="3398222" y="0"/>
                  </a:lnTo>
                  <a:lnTo>
                    <a:pt x="3398222" y="1913890"/>
                  </a:lnTo>
                  <a:lnTo>
                    <a:pt x="0" y="1913890"/>
                  </a:lnTo>
                  <a:close/>
                </a:path>
              </a:pathLst>
            </a:custGeom>
            <a:solidFill>
              <a:srgbClr val="FFFFFF">
                <a:alpha val="48627"/>
              </a:srgbClr>
            </a:solidFill>
          </p:spPr>
        </p:sp>
      </p:grpSp>
      <p:sp>
        <p:nvSpPr>
          <p:cNvPr name="Freeform 14" id="14"/>
          <p:cNvSpPr/>
          <p:nvPr/>
        </p:nvSpPr>
        <p:spPr>
          <a:xfrm flipH="false" flipV="false" rot="0">
            <a:off x="-2349812" y="-2355690"/>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5" id="15"/>
          <p:cNvSpPr txBox="true"/>
          <p:nvPr/>
        </p:nvSpPr>
        <p:spPr>
          <a:xfrm rot="0">
            <a:off x="-770292" y="8986837"/>
            <a:ext cx="10572611" cy="514350"/>
          </a:xfrm>
          <a:prstGeom prst="rect">
            <a:avLst/>
          </a:prstGeom>
        </p:spPr>
        <p:txBody>
          <a:bodyPr anchor="t" rtlCol="false" tIns="0" lIns="0" bIns="0" rIns="0">
            <a:spAutoFit/>
          </a:bodyPr>
          <a:lstStyle/>
          <a:p>
            <a:pPr algn="ctr">
              <a:lnSpc>
                <a:spcPts val="3840"/>
              </a:lnSpc>
            </a:pPr>
            <a:r>
              <a:rPr lang="en-US" sz="3200">
                <a:solidFill>
                  <a:srgbClr val="1B4A9B"/>
                </a:solidFill>
                <a:latin typeface="Poppins 1 Bold"/>
              </a:rPr>
              <a:t>TEXTO</a:t>
            </a:r>
          </a:p>
        </p:txBody>
      </p:sp>
      <p:grpSp>
        <p:nvGrpSpPr>
          <p:cNvPr name="Group 16" id="16"/>
          <p:cNvGrpSpPr/>
          <p:nvPr/>
        </p:nvGrpSpPr>
        <p:grpSpPr>
          <a:xfrm rot="0">
            <a:off x="0" y="7671384"/>
            <a:ext cx="1919201" cy="898705"/>
            <a:chOff x="0" y="0"/>
            <a:chExt cx="1612232" cy="754960"/>
          </a:xfrm>
        </p:grpSpPr>
        <p:sp>
          <p:nvSpPr>
            <p:cNvPr name="Freeform 17" id="17"/>
            <p:cNvSpPr/>
            <p:nvPr/>
          </p:nvSpPr>
          <p:spPr>
            <a:xfrm flipH="false" flipV="false" rot="0">
              <a:off x="0" y="0"/>
              <a:ext cx="1612232" cy="754960"/>
            </a:xfrm>
            <a:custGeom>
              <a:avLst/>
              <a:gdLst/>
              <a:ahLst/>
              <a:cxnLst/>
              <a:rect r="r" b="b" t="t" l="l"/>
              <a:pathLst>
                <a:path h="754960" w="1612232">
                  <a:moveTo>
                    <a:pt x="0" y="0"/>
                  </a:moveTo>
                  <a:lnTo>
                    <a:pt x="1612232" y="0"/>
                  </a:lnTo>
                  <a:lnTo>
                    <a:pt x="1612232" y="754960"/>
                  </a:lnTo>
                  <a:lnTo>
                    <a:pt x="0" y="754960"/>
                  </a:lnTo>
                  <a:close/>
                </a:path>
              </a:pathLst>
            </a:custGeom>
            <a:solidFill>
              <a:srgbClr val="5CE1E6"/>
            </a:solidFill>
          </p:spPr>
        </p:sp>
      </p:grpSp>
      <p:sp>
        <p:nvSpPr>
          <p:cNvPr name="TextBox 18" id="18"/>
          <p:cNvSpPr txBox="true"/>
          <p:nvPr/>
        </p:nvSpPr>
        <p:spPr>
          <a:xfrm rot="0">
            <a:off x="3074596" y="723900"/>
            <a:ext cx="7564006" cy="571500"/>
          </a:xfrm>
          <a:prstGeom prst="rect">
            <a:avLst/>
          </a:prstGeom>
        </p:spPr>
        <p:txBody>
          <a:bodyPr anchor="t" rtlCol="false" tIns="0" lIns="0" bIns="0" rIns="0">
            <a:spAutoFit/>
          </a:bodyPr>
          <a:lstStyle/>
          <a:p>
            <a:pPr>
              <a:lnSpc>
                <a:spcPts val="4200"/>
              </a:lnSpc>
            </a:pPr>
            <a:r>
              <a:rPr lang="en-US" sz="3500">
                <a:solidFill>
                  <a:srgbClr val="1B4A9B"/>
                </a:solidFill>
                <a:latin typeface="Poppins 1"/>
              </a:rPr>
              <a:t>TEXTO</a:t>
            </a:r>
          </a:p>
        </p:txBody>
      </p:sp>
      <p:sp>
        <p:nvSpPr>
          <p:cNvPr name="TextBox 19" id="19"/>
          <p:cNvSpPr txBox="true"/>
          <p:nvPr/>
        </p:nvSpPr>
        <p:spPr>
          <a:xfrm rot="0">
            <a:off x="8285461" y="2514163"/>
            <a:ext cx="9386770" cy="426184"/>
          </a:xfrm>
          <a:prstGeom prst="rect">
            <a:avLst/>
          </a:prstGeom>
        </p:spPr>
        <p:txBody>
          <a:bodyPr anchor="t" rtlCol="false" tIns="0" lIns="0" bIns="0" rIns="0">
            <a:spAutoFit/>
          </a:bodyPr>
          <a:lstStyle/>
          <a:p>
            <a:pPr>
              <a:lnSpc>
                <a:spcPts val="3265"/>
              </a:lnSpc>
            </a:pPr>
            <a:r>
              <a:rPr lang="en-US" sz="2455">
                <a:solidFill>
                  <a:srgbClr val="1B4A9B"/>
                </a:solidFill>
                <a:latin typeface="Poppins 1"/>
              </a:rPr>
              <a:t>Texto</a:t>
            </a:r>
          </a:p>
        </p:txBody>
      </p:sp>
      <p:grpSp>
        <p:nvGrpSpPr>
          <p:cNvPr name="Group 20" id="20"/>
          <p:cNvGrpSpPr/>
          <p:nvPr/>
        </p:nvGrpSpPr>
        <p:grpSpPr>
          <a:xfrm rot="0">
            <a:off x="12770979" y="-142406"/>
            <a:ext cx="5352698" cy="1907693"/>
            <a:chOff x="0" y="0"/>
            <a:chExt cx="7136931" cy="2543591"/>
          </a:xfrm>
        </p:grpSpPr>
        <p:sp>
          <p:nvSpPr>
            <p:cNvPr name="Freeform 21" id="21"/>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4"/>
              <a:stretch>
                <a:fillRect l="0" t="0" r="0" b="0"/>
              </a:stretch>
            </a:blipFill>
          </p:spPr>
        </p:sp>
        <p:sp>
          <p:nvSpPr>
            <p:cNvPr name="Freeform 22" id="22"/>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5"/>
              <a:stretch>
                <a:fillRect l="0" t="0" r="0" b="0"/>
              </a:stretch>
            </a:blipFill>
          </p:spPr>
        </p:sp>
        <p:sp>
          <p:nvSpPr>
            <p:cNvPr name="Freeform 23" id="23"/>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6"/>
              <a:stretch>
                <a:fillRect l="0" t="0" r="0" b="0"/>
              </a:stretch>
            </a:blipFill>
          </p:spPr>
        </p:sp>
      </p:grpSp>
    </p:spTree>
  </p:cSld>
  <p:clrMapOvr>
    <a:masterClrMapping/>
  </p:clrMapOvr>
  <p:transition spd="med">
    <p:fade/>
  </p:transition>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1099517" y="2190921"/>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247890" y="2326221"/>
            <a:ext cx="6793786" cy="6793786"/>
            <a:chOff x="0" y="0"/>
            <a:chExt cx="9058382" cy="9058382"/>
          </a:xfrm>
        </p:grpSpPr>
        <p:sp>
          <p:nvSpPr>
            <p:cNvPr name="Freeform 4" id="4"/>
            <p:cNvSpPr/>
            <p:nvPr/>
          </p:nvSpPr>
          <p:spPr>
            <a:xfrm flipH="false" flipV="false" rot="0">
              <a:off x="0" y="0"/>
              <a:ext cx="9058382" cy="9058382"/>
            </a:xfrm>
            <a:custGeom>
              <a:avLst/>
              <a:gdLst/>
              <a:ahLst/>
              <a:cxnLst/>
              <a:rect r="r" b="b" t="t" l="l"/>
              <a:pathLst>
                <a:path h="9058382" w="9058382">
                  <a:moveTo>
                    <a:pt x="0" y="0"/>
                  </a:moveTo>
                  <a:lnTo>
                    <a:pt x="9058382" y="0"/>
                  </a:lnTo>
                  <a:lnTo>
                    <a:pt x="9058382" y="9058382"/>
                  </a:lnTo>
                  <a:lnTo>
                    <a:pt x="0" y="9058382"/>
                  </a:lnTo>
                  <a:lnTo>
                    <a:pt x="0" y="0"/>
                  </a:lnTo>
                  <a:close/>
                </a:path>
              </a:pathLst>
            </a:custGeom>
            <a:blipFill>
              <a:blip r:embed="rId4">
                <a:alphaModFix amt="1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83068" y="483068"/>
              <a:ext cx="8092246" cy="8092246"/>
            </a:xfrm>
            <a:custGeom>
              <a:avLst/>
              <a:gdLst/>
              <a:ahLst/>
              <a:cxnLst/>
              <a:rect r="r" b="b" t="t" l="l"/>
              <a:pathLst>
                <a:path h="8092246" w="8092246">
                  <a:moveTo>
                    <a:pt x="0" y="0"/>
                  </a:moveTo>
                  <a:lnTo>
                    <a:pt x="8092246" y="0"/>
                  </a:lnTo>
                  <a:lnTo>
                    <a:pt x="8092246" y="8092246"/>
                  </a:lnTo>
                  <a:lnTo>
                    <a:pt x="0" y="80922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6" id="6"/>
          <p:cNvGrpSpPr>
            <a:grpSpLocks noChangeAspect="true"/>
          </p:cNvGrpSpPr>
          <p:nvPr/>
        </p:nvGrpSpPr>
        <p:grpSpPr>
          <a:xfrm rot="0">
            <a:off x="11348083" y="2419180"/>
            <a:ext cx="6665018" cy="6665018"/>
            <a:chOff x="0" y="0"/>
            <a:chExt cx="6350000" cy="6350000"/>
          </a:xfrm>
        </p:grpSpPr>
        <p:sp>
          <p:nvSpPr>
            <p:cNvPr name="Freeform 7" id="7"/>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8"/>
              <a:stretch>
                <a:fillRect l="-24572" t="0" r="-24572" b="0"/>
              </a:stretch>
            </a:blipFill>
          </p:spPr>
        </p:sp>
      </p:grpSp>
      <p:sp>
        <p:nvSpPr>
          <p:cNvPr name="Freeform 8" id="8"/>
          <p:cNvSpPr/>
          <p:nvPr/>
        </p:nvSpPr>
        <p:spPr>
          <a:xfrm flipH="false" flipV="false" rot="0">
            <a:off x="15883033" y="785235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9" id="9"/>
          <p:cNvGrpSpPr/>
          <p:nvPr/>
        </p:nvGrpSpPr>
        <p:grpSpPr>
          <a:xfrm rot="0">
            <a:off x="-733246" y="9323271"/>
            <a:ext cx="3523893" cy="422631"/>
            <a:chOff x="0" y="0"/>
            <a:chExt cx="1612232" cy="193360"/>
          </a:xfrm>
        </p:grpSpPr>
        <p:sp>
          <p:nvSpPr>
            <p:cNvPr name="Freeform 10" id="10"/>
            <p:cNvSpPr/>
            <p:nvPr/>
          </p:nvSpPr>
          <p:spPr>
            <a:xfrm flipH="false" flipV="false" rot="0">
              <a:off x="0" y="0"/>
              <a:ext cx="1612232" cy="193360"/>
            </a:xfrm>
            <a:custGeom>
              <a:avLst/>
              <a:gdLst/>
              <a:ahLst/>
              <a:cxnLst/>
              <a:rect r="r" b="b" t="t" l="l"/>
              <a:pathLst>
                <a:path h="193360" w="1612232">
                  <a:moveTo>
                    <a:pt x="0" y="0"/>
                  </a:moveTo>
                  <a:lnTo>
                    <a:pt x="1612232" y="0"/>
                  </a:lnTo>
                  <a:lnTo>
                    <a:pt x="1612232" y="193360"/>
                  </a:lnTo>
                  <a:lnTo>
                    <a:pt x="0" y="193360"/>
                  </a:lnTo>
                  <a:close/>
                </a:path>
              </a:pathLst>
            </a:custGeom>
            <a:solidFill>
              <a:srgbClr val="5CE1E6"/>
            </a:solidFill>
          </p:spPr>
        </p:sp>
      </p:grpSp>
      <p:sp>
        <p:nvSpPr>
          <p:cNvPr name="TextBox 11" id="11"/>
          <p:cNvSpPr txBox="true"/>
          <p:nvPr/>
        </p:nvSpPr>
        <p:spPr>
          <a:xfrm rot="0">
            <a:off x="2929945" y="723900"/>
            <a:ext cx="10766989" cy="571500"/>
          </a:xfrm>
          <a:prstGeom prst="rect">
            <a:avLst/>
          </a:prstGeom>
        </p:spPr>
        <p:txBody>
          <a:bodyPr anchor="t" rtlCol="false" tIns="0" lIns="0" bIns="0" rIns="0">
            <a:spAutoFit/>
          </a:bodyPr>
          <a:lstStyle/>
          <a:p>
            <a:pPr algn="ctr">
              <a:lnSpc>
                <a:spcPts val="4200"/>
              </a:lnSpc>
            </a:pPr>
            <a:r>
              <a:rPr lang="en-US" sz="3500">
                <a:solidFill>
                  <a:srgbClr val="1B4A9B"/>
                </a:solidFill>
                <a:latin typeface="Poppins 1"/>
              </a:rPr>
              <a:t>TEXTO</a:t>
            </a:r>
          </a:p>
        </p:txBody>
      </p:sp>
      <p:sp>
        <p:nvSpPr>
          <p:cNvPr name="TextBox 12" id="12"/>
          <p:cNvSpPr txBox="true"/>
          <p:nvPr/>
        </p:nvSpPr>
        <p:spPr>
          <a:xfrm rot="0">
            <a:off x="1630935" y="2044508"/>
            <a:ext cx="8979333" cy="495230"/>
          </a:xfrm>
          <a:prstGeom prst="rect">
            <a:avLst/>
          </a:prstGeom>
        </p:spPr>
        <p:txBody>
          <a:bodyPr anchor="t" rtlCol="false" tIns="0" lIns="0" bIns="0" rIns="0">
            <a:spAutoFit/>
          </a:bodyPr>
          <a:lstStyle/>
          <a:p>
            <a:pPr marL="623699" indent="-311850" lvl="1">
              <a:lnSpc>
                <a:spcPts val="3842"/>
              </a:lnSpc>
              <a:buFont typeface="Arial"/>
              <a:buChar char="•"/>
            </a:pPr>
            <a:r>
              <a:rPr lang="en-US" sz="2888" spc="46">
                <a:solidFill>
                  <a:srgbClr val="1B4A9B"/>
                </a:solidFill>
                <a:latin typeface="Poppins 1"/>
              </a:rPr>
              <a:t>Texto</a:t>
            </a:r>
          </a:p>
        </p:txBody>
      </p:sp>
      <p:sp>
        <p:nvSpPr>
          <p:cNvPr name="Freeform 13" id="13"/>
          <p:cNvSpPr/>
          <p:nvPr/>
        </p:nvSpPr>
        <p:spPr>
          <a:xfrm flipH="false" flipV="false" rot="9451627">
            <a:off x="-1071543" y="-1992788"/>
            <a:ext cx="6104332" cy="4617094"/>
          </a:xfrm>
          <a:custGeom>
            <a:avLst/>
            <a:gdLst/>
            <a:ahLst/>
            <a:cxnLst/>
            <a:rect r="r" b="b" t="t" l="l"/>
            <a:pathLst>
              <a:path h="4617094" w="6104332">
                <a:moveTo>
                  <a:pt x="0" y="0"/>
                </a:moveTo>
                <a:lnTo>
                  <a:pt x="6104331" y="0"/>
                </a:lnTo>
                <a:lnTo>
                  <a:pt x="6104331" y="4617094"/>
                </a:lnTo>
                <a:lnTo>
                  <a:pt x="0" y="461709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5" id="15"/>
          <p:cNvSpPr txBox="true"/>
          <p:nvPr/>
        </p:nvSpPr>
        <p:spPr>
          <a:xfrm rot="0">
            <a:off x="2929945" y="8872016"/>
            <a:ext cx="11240259" cy="873887"/>
          </a:xfrm>
          <a:prstGeom prst="rect">
            <a:avLst/>
          </a:prstGeom>
        </p:spPr>
        <p:txBody>
          <a:bodyPr anchor="t" rtlCol="false" tIns="0" lIns="0" bIns="0" rIns="0">
            <a:spAutoFit/>
          </a:bodyPr>
          <a:lstStyle/>
          <a:p>
            <a:pPr algn="ctr">
              <a:lnSpc>
                <a:spcPts val="3303"/>
              </a:lnSpc>
              <a:spcBef>
                <a:spcPct val="0"/>
              </a:spcBef>
            </a:pPr>
          </a:p>
          <a:p>
            <a:pPr>
              <a:lnSpc>
                <a:spcPts val="3303"/>
              </a:lnSpc>
              <a:spcBef>
                <a:spcPct val="0"/>
              </a:spcBef>
            </a:pPr>
            <a:r>
              <a:rPr lang="en-US" sz="2799">
                <a:solidFill>
                  <a:srgbClr val="57FFDC"/>
                </a:solidFill>
                <a:latin typeface="Poppins 1"/>
              </a:rPr>
              <a:t>Texto</a:t>
            </a:r>
          </a:p>
        </p:txBody>
      </p:sp>
      <p:grpSp>
        <p:nvGrpSpPr>
          <p:cNvPr name="Group 16" id="16"/>
          <p:cNvGrpSpPr/>
          <p:nvPr/>
        </p:nvGrpSpPr>
        <p:grpSpPr>
          <a:xfrm rot="0">
            <a:off x="12770979" y="-142406"/>
            <a:ext cx="5352698" cy="1907693"/>
            <a:chOff x="0" y="0"/>
            <a:chExt cx="7136931" cy="2543591"/>
          </a:xfrm>
        </p:grpSpPr>
        <p:sp>
          <p:nvSpPr>
            <p:cNvPr name="Freeform 17" id="17"/>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5"/>
              <a:stretch>
                <a:fillRect l="0" t="0" r="0" b="0"/>
              </a:stretch>
            </a:blipFill>
          </p:spPr>
        </p:sp>
        <p:sp>
          <p:nvSpPr>
            <p:cNvPr name="Freeform 18" id="18"/>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6"/>
              <a:stretch>
                <a:fillRect l="0" t="0" r="0" b="0"/>
              </a:stretch>
            </a:blipFill>
          </p:spPr>
        </p:sp>
        <p:sp>
          <p:nvSpPr>
            <p:cNvPr name="Freeform 19" id="19"/>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7"/>
              <a:stretch>
                <a:fillRect l="0" t="0" r="0" b="0"/>
              </a:stretch>
            </a:blipFill>
          </p:spPr>
        </p:sp>
      </p:grpSp>
    </p:spTree>
  </p:cSld>
  <p:clrMapOvr>
    <a:masterClrMapping/>
  </p:clrMapOvr>
  <p:transition spd="med">
    <p:fade/>
  </p:transition>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7965949" y="9071880"/>
            <a:ext cx="322051" cy="1215120"/>
            <a:chOff x="0" y="0"/>
            <a:chExt cx="200092" cy="754960"/>
          </a:xfrm>
        </p:grpSpPr>
        <p:sp>
          <p:nvSpPr>
            <p:cNvPr name="Freeform 4" id="4"/>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TextBox 5" id="5"/>
          <p:cNvSpPr txBox="true"/>
          <p:nvPr/>
        </p:nvSpPr>
        <p:spPr>
          <a:xfrm rot="0">
            <a:off x="3316924" y="723900"/>
            <a:ext cx="10766989" cy="571500"/>
          </a:xfrm>
          <a:prstGeom prst="rect">
            <a:avLst/>
          </a:prstGeom>
        </p:spPr>
        <p:txBody>
          <a:bodyPr anchor="t" rtlCol="false" tIns="0" lIns="0" bIns="0" rIns="0">
            <a:spAutoFit/>
          </a:bodyPr>
          <a:lstStyle/>
          <a:p>
            <a:pPr algn="ctr">
              <a:lnSpc>
                <a:spcPts val="4200"/>
              </a:lnSpc>
            </a:pPr>
            <a:r>
              <a:rPr lang="en-US" sz="3500">
                <a:solidFill>
                  <a:srgbClr val="1B4A9B"/>
                </a:solidFill>
                <a:latin typeface="Poppins 1"/>
              </a:rPr>
              <a:t>TEXTO</a:t>
            </a:r>
          </a:p>
        </p:txBody>
      </p:sp>
      <p:sp>
        <p:nvSpPr>
          <p:cNvPr name="Freeform 6" id="6"/>
          <p:cNvSpPr/>
          <p:nvPr/>
        </p:nvSpPr>
        <p:spPr>
          <a:xfrm flipH="false" flipV="false" rot="9451627">
            <a:off x="-1071543" y="-1992788"/>
            <a:ext cx="6104332" cy="4617094"/>
          </a:xfrm>
          <a:custGeom>
            <a:avLst/>
            <a:gdLst/>
            <a:ahLst/>
            <a:cxnLst/>
            <a:rect r="r" b="b" t="t" l="l"/>
            <a:pathLst>
              <a:path h="4617094" w="6104332">
                <a:moveTo>
                  <a:pt x="0" y="0"/>
                </a:moveTo>
                <a:lnTo>
                  <a:pt x="6104331" y="0"/>
                </a:lnTo>
                <a:lnTo>
                  <a:pt x="6104331" y="4617094"/>
                </a:lnTo>
                <a:lnTo>
                  <a:pt x="0" y="4617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2308677">
            <a:off x="10934202" y="2725012"/>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1728690" y="9961807"/>
            <a:ext cx="5909614" cy="1574798"/>
          </a:xfrm>
          <a:prstGeom prst="rect">
            <a:avLst/>
          </a:prstGeom>
        </p:spPr>
        <p:txBody>
          <a:bodyPr anchor="t" rtlCol="false" tIns="0" lIns="0" bIns="0" rIns="0">
            <a:spAutoFit/>
          </a:bodyPr>
          <a:lstStyle/>
          <a:p>
            <a:pPr algn="ctr">
              <a:lnSpc>
                <a:spcPts val="11381"/>
              </a:lnSpc>
            </a:pPr>
          </a:p>
        </p:txBody>
      </p:sp>
      <p:sp>
        <p:nvSpPr>
          <p:cNvPr name="TextBox 9" id="9"/>
          <p:cNvSpPr txBox="true"/>
          <p:nvPr/>
        </p:nvSpPr>
        <p:spPr>
          <a:xfrm rot="0">
            <a:off x="1630935" y="2044508"/>
            <a:ext cx="8979333" cy="495230"/>
          </a:xfrm>
          <a:prstGeom prst="rect">
            <a:avLst/>
          </a:prstGeom>
        </p:spPr>
        <p:txBody>
          <a:bodyPr anchor="t" rtlCol="false" tIns="0" lIns="0" bIns="0" rIns="0">
            <a:spAutoFit/>
          </a:bodyPr>
          <a:lstStyle/>
          <a:p>
            <a:pPr marL="623699" indent="-311850" lvl="1">
              <a:lnSpc>
                <a:spcPts val="3842"/>
              </a:lnSpc>
              <a:buFont typeface="Arial"/>
              <a:buChar char="•"/>
            </a:pPr>
            <a:r>
              <a:rPr lang="en-US" sz="2888" spc="46">
                <a:solidFill>
                  <a:srgbClr val="1B4A9B"/>
                </a:solidFill>
                <a:latin typeface="Poppins 1"/>
              </a:rPr>
              <a:t>Texto</a:t>
            </a:r>
          </a:p>
        </p:txBody>
      </p:sp>
      <p:grpSp>
        <p:nvGrpSpPr>
          <p:cNvPr name="Group 10" id="10"/>
          <p:cNvGrpSpPr/>
          <p:nvPr/>
        </p:nvGrpSpPr>
        <p:grpSpPr>
          <a:xfrm rot="0">
            <a:off x="12770979" y="-142406"/>
            <a:ext cx="5352698" cy="1907693"/>
            <a:chOff x="0" y="0"/>
            <a:chExt cx="7136931" cy="2543591"/>
          </a:xfrm>
        </p:grpSpPr>
        <p:sp>
          <p:nvSpPr>
            <p:cNvPr name="Freeform 11" id="11"/>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8"/>
              <a:stretch>
                <a:fillRect l="0" t="0" r="0" b="0"/>
              </a:stretch>
            </a:blipFill>
          </p:spPr>
        </p:sp>
        <p:sp>
          <p:nvSpPr>
            <p:cNvPr name="Freeform 12" id="12"/>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9"/>
              <a:stretch>
                <a:fillRect l="0" t="0" r="0" b="0"/>
              </a:stretch>
            </a:blipFill>
          </p:spPr>
        </p:sp>
        <p:sp>
          <p:nvSpPr>
            <p:cNvPr name="Freeform 13" id="13"/>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0"/>
              <a:stretch>
                <a:fillRect l="0" t="0" r="0" b="0"/>
              </a:stretch>
            </a:blipFill>
          </p:spPr>
        </p:sp>
      </p:grpSp>
    </p:spTree>
  </p:cSld>
  <p:clrMapOvr>
    <a:masterClrMapping/>
  </p:clrMapOvr>
  <p:transition spd="med">
    <p:fade/>
  </p:transition>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1627">
            <a:off x="-1152667" y="-1825468"/>
            <a:ext cx="5343238" cy="4041431"/>
          </a:xfrm>
          <a:custGeom>
            <a:avLst/>
            <a:gdLst/>
            <a:ahLst/>
            <a:cxnLst/>
            <a:rect r="r" b="b" t="t" l="l"/>
            <a:pathLst>
              <a:path h="4041431" w="5343238">
                <a:moveTo>
                  <a:pt x="0" y="0"/>
                </a:moveTo>
                <a:lnTo>
                  <a:pt x="5343238" y="0"/>
                </a:lnTo>
                <a:lnTo>
                  <a:pt x="5343238" y="4041431"/>
                </a:lnTo>
                <a:lnTo>
                  <a:pt x="0" y="40414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2308677">
            <a:off x="10934202" y="2134979"/>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7981351" y="9071880"/>
            <a:ext cx="322051" cy="1215120"/>
            <a:chOff x="0" y="0"/>
            <a:chExt cx="200092" cy="754960"/>
          </a:xfrm>
        </p:grpSpPr>
        <p:sp>
          <p:nvSpPr>
            <p:cNvPr name="Freeform 6" id="6"/>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grpSp>
        <p:nvGrpSpPr>
          <p:cNvPr name="Group 7" id="7"/>
          <p:cNvGrpSpPr/>
          <p:nvPr/>
        </p:nvGrpSpPr>
        <p:grpSpPr>
          <a:xfrm rot="0">
            <a:off x="1230955" y="4506446"/>
            <a:ext cx="4837579" cy="4837579"/>
            <a:chOff x="0" y="0"/>
            <a:chExt cx="6450106" cy="6450106"/>
          </a:xfrm>
        </p:grpSpPr>
        <p:sp>
          <p:nvSpPr>
            <p:cNvPr name="Freeform 8" id="8"/>
            <p:cNvSpPr/>
            <p:nvPr/>
          </p:nvSpPr>
          <p:spPr>
            <a:xfrm flipH="false" flipV="false" rot="0">
              <a:off x="0" y="0"/>
              <a:ext cx="6450106" cy="6450106"/>
            </a:xfrm>
            <a:custGeom>
              <a:avLst/>
              <a:gdLst/>
              <a:ahLst/>
              <a:cxnLst/>
              <a:rect r="r" b="b" t="t" l="l"/>
              <a:pathLst>
                <a:path h="6450106" w="6450106">
                  <a:moveTo>
                    <a:pt x="0" y="0"/>
                  </a:moveTo>
                  <a:lnTo>
                    <a:pt x="6450106" y="0"/>
                  </a:lnTo>
                  <a:lnTo>
                    <a:pt x="6450106" y="6450106"/>
                  </a:lnTo>
                  <a:lnTo>
                    <a:pt x="0" y="6450106"/>
                  </a:lnTo>
                  <a:lnTo>
                    <a:pt x="0" y="0"/>
                  </a:lnTo>
                  <a:close/>
                </a:path>
              </a:pathLst>
            </a:custGeom>
            <a:blipFill>
              <a:blip r:embed="rId8">
                <a:alphaModFix amt="12000"/>
                <a:extLst>
                  <a:ext uri="{96DAC541-7B7A-43D3-8B79-37D633B846F1}">
                    <asvg:svgBlip xmlns:asvg="http://schemas.microsoft.com/office/drawing/2016/SVG/main" r:embed="rId9"/>
                  </a:ext>
                </a:extLst>
              </a:blip>
              <a:stretch>
                <a:fillRect l="0" t="0" r="0" b="0"/>
              </a:stretch>
            </a:blipFill>
          </p:spPr>
        </p:sp>
        <p:grpSp>
          <p:nvGrpSpPr>
            <p:cNvPr name="Group 9" id="9"/>
            <p:cNvGrpSpPr>
              <a:grpSpLocks noChangeAspect="true"/>
            </p:cNvGrpSpPr>
            <p:nvPr/>
          </p:nvGrpSpPr>
          <p:grpSpPr>
            <a:xfrm rot="0">
              <a:off x="627529" y="663164"/>
              <a:ext cx="5123778" cy="5123778"/>
              <a:chOff x="0" y="0"/>
              <a:chExt cx="495300" cy="495300"/>
            </a:xfrm>
          </p:grpSpPr>
          <p:sp>
            <p:nvSpPr>
              <p:cNvPr name="Freeform 10" id="10"/>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E1E6"/>
              </a:solidFill>
            </p:spPr>
          </p:sp>
          <p:sp>
            <p:nvSpPr>
              <p:cNvPr name="Freeform 11" id="11"/>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1B4A9B"/>
              </a:solidFill>
            </p:spPr>
          </p:sp>
        </p:grpSp>
        <p:sp>
          <p:nvSpPr>
            <p:cNvPr name="Freeform 12" id="12"/>
            <p:cNvSpPr/>
            <p:nvPr/>
          </p:nvSpPr>
          <p:spPr>
            <a:xfrm flipH="false" flipV="false" rot="0">
              <a:off x="828227" y="863861"/>
              <a:ext cx="4722383" cy="4722383"/>
            </a:xfrm>
            <a:custGeom>
              <a:avLst/>
              <a:gdLst/>
              <a:ahLst/>
              <a:cxnLst/>
              <a:rect r="r" b="b" t="t" l="l"/>
              <a:pathLst>
                <a:path h="4722383" w="4722383">
                  <a:moveTo>
                    <a:pt x="0" y="0"/>
                  </a:moveTo>
                  <a:lnTo>
                    <a:pt x="4722383" y="0"/>
                  </a:lnTo>
                  <a:lnTo>
                    <a:pt x="4722383" y="4722383"/>
                  </a:lnTo>
                  <a:lnTo>
                    <a:pt x="0" y="472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13" id="13"/>
          <p:cNvSpPr txBox="true"/>
          <p:nvPr/>
        </p:nvSpPr>
        <p:spPr>
          <a:xfrm rot="0">
            <a:off x="1404263" y="6502706"/>
            <a:ext cx="4490964" cy="416347"/>
          </a:xfrm>
          <a:prstGeom prst="rect">
            <a:avLst/>
          </a:prstGeom>
        </p:spPr>
        <p:txBody>
          <a:bodyPr anchor="t" rtlCol="false" tIns="0" lIns="0" bIns="0" rIns="0">
            <a:spAutoFit/>
          </a:bodyPr>
          <a:lstStyle/>
          <a:p>
            <a:pPr algn="ctr">
              <a:lnSpc>
                <a:spcPts val="3146"/>
              </a:lnSpc>
            </a:pPr>
            <a:r>
              <a:rPr lang="en-US" sz="2666">
                <a:solidFill>
                  <a:srgbClr val="1B4A9B"/>
                </a:solidFill>
                <a:latin typeface="Poppins 2"/>
              </a:rPr>
              <a:t>Texto</a:t>
            </a:r>
          </a:p>
        </p:txBody>
      </p:sp>
      <p:sp>
        <p:nvSpPr>
          <p:cNvPr name="TextBox 14" id="14"/>
          <p:cNvSpPr txBox="true"/>
          <p:nvPr/>
        </p:nvSpPr>
        <p:spPr>
          <a:xfrm rot="0">
            <a:off x="4343439" y="1153710"/>
            <a:ext cx="10471367" cy="800100"/>
          </a:xfrm>
          <a:prstGeom prst="rect">
            <a:avLst/>
          </a:prstGeom>
        </p:spPr>
        <p:txBody>
          <a:bodyPr anchor="t" rtlCol="false" tIns="0" lIns="0" bIns="0" rIns="0">
            <a:spAutoFit/>
          </a:bodyPr>
          <a:lstStyle/>
          <a:p>
            <a:pPr algn="ctr">
              <a:lnSpc>
                <a:spcPts val="5925"/>
              </a:lnSpc>
            </a:pPr>
            <a:r>
              <a:rPr lang="en-US" sz="4937" spc="24">
                <a:solidFill>
                  <a:srgbClr val="1B4A9B"/>
                </a:solidFill>
                <a:latin typeface="Poppins 2 Heavy"/>
              </a:rPr>
              <a:t>TEXTO</a:t>
            </a:r>
          </a:p>
        </p:txBody>
      </p:sp>
      <p:sp>
        <p:nvSpPr>
          <p:cNvPr name="Freeform 15" id="15"/>
          <p:cNvSpPr/>
          <p:nvPr/>
        </p:nvSpPr>
        <p:spPr>
          <a:xfrm flipH="false" flipV="false" rot="0">
            <a:off x="17046764" y="3182967"/>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12">
              <a:alphaModFix amt="47000"/>
              <a:extLst>
                <a:ext uri="{96DAC541-7B7A-43D3-8B79-37D633B846F1}">
                  <asvg:svgBlip xmlns:asvg="http://schemas.microsoft.com/office/drawing/2016/SVG/main" r:embed="rId13"/>
                </a:ext>
              </a:extLst>
            </a:blip>
            <a:stretch>
              <a:fillRect l="0" t="0" r="0" b="0"/>
            </a:stretch>
          </a:blipFill>
        </p:spPr>
      </p:sp>
      <p:grpSp>
        <p:nvGrpSpPr>
          <p:cNvPr name="Group 16" id="16"/>
          <p:cNvGrpSpPr/>
          <p:nvPr/>
        </p:nvGrpSpPr>
        <p:grpSpPr>
          <a:xfrm rot="0">
            <a:off x="6735492" y="4506446"/>
            <a:ext cx="4837579" cy="4837579"/>
            <a:chOff x="0" y="0"/>
            <a:chExt cx="6450106" cy="6450106"/>
          </a:xfrm>
        </p:grpSpPr>
        <p:sp>
          <p:nvSpPr>
            <p:cNvPr name="Freeform 17" id="17"/>
            <p:cNvSpPr/>
            <p:nvPr/>
          </p:nvSpPr>
          <p:spPr>
            <a:xfrm flipH="false" flipV="false" rot="0">
              <a:off x="0" y="0"/>
              <a:ext cx="6450106" cy="6450106"/>
            </a:xfrm>
            <a:custGeom>
              <a:avLst/>
              <a:gdLst/>
              <a:ahLst/>
              <a:cxnLst/>
              <a:rect r="r" b="b" t="t" l="l"/>
              <a:pathLst>
                <a:path h="6450106" w="6450106">
                  <a:moveTo>
                    <a:pt x="0" y="0"/>
                  </a:moveTo>
                  <a:lnTo>
                    <a:pt x="6450106" y="0"/>
                  </a:lnTo>
                  <a:lnTo>
                    <a:pt x="6450106" y="6450106"/>
                  </a:lnTo>
                  <a:lnTo>
                    <a:pt x="0" y="6450106"/>
                  </a:lnTo>
                  <a:lnTo>
                    <a:pt x="0" y="0"/>
                  </a:lnTo>
                  <a:close/>
                </a:path>
              </a:pathLst>
            </a:custGeom>
            <a:blipFill>
              <a:blip r:embed="rId8">
                <a:alphaModFix amt="12000"/>
                <a:extLst>
                  <a:ext uri="{96DAC541-7B7A-43D3-8B79-37D633B846F1}">
                    <asvg:svgBlip xmlns:asvg="http://schemas.microsoft.com/office/drawing/2016/SVG/main" r:embed="rId9"/>
                  </a:ext>
                </a:extLst>
              </a:blip>
              <a:stretch>
                <a:fillRect l="0" t="0" r="0" b="0"/>
              </a:stretch>
            </a:blipFill>
          </p:spPr>
        </p:sp>
        <p:grpSp>
          <p:nvGrpSpPr>
            <p:cNvPr name="Group 18" id="18"/>
            <p:cNvGrpSpPr>
              <a:grpSpLocks noChangeAspect="true"/>
            </p:cNvGrpSpPr>
            <p:nvPr/>
          </p:nvGrpSpPr>
          <p:grpSpPr>
            <a:xfrm rot="0">
              <a:off x="627529" y="663164"/>
              <a:ext cx="5123778" cy="5123778"/>
              <a:chOff x="0" y="0"/>
              <a:chExt cx="495300" cy="495300"/>
            </a:xfrm>
          </p:grpSpPr>
          <p:sp>
            <p:nvSpPr>
              <p:cNvPr name="Freeform 19" id="19"/>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E1E6"/>
              </a:solidFill>
            </p:spPr>
          </p:sp>
          <p:sp>
            <p:nvSpPr>
              <p:cNvPr name="Freeform 20" id="20"/>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1B4A9B"/>
              </a:solidFill>
            </p:spPr>
          </p:sp>
        </p:grpSp>
        <p:sp>
          <p:nvSpPr>
            <p:cNvPr name="Freeform 21" id="21"/>
            <p:cNvSpPr/>
            <p:nvPr/>
          </p:nvSpPr>
          <p:spPr>
            <a:xfrm flipH="false" flipV="false" rot="0">
              <a:off x="828227" y="863861"/>
              <a:ext cx="4722383" cy="4722383"/>
            </a:xfrm>
            <a:custGeom>
              <a:avLst/>
              <a:gdLst/>
              <a:ahLst/>
              <a:cxnLst/>
              <a:rect r="r" b="b" t="t" l="l"/>
              <a:pathLst>
                <a:path h="4722383" w="4722383">
                  <a:moveTo>
                    <a:pt x="0" y="0"/>
                  </a:moveTo>
                  <a:lnTo>
                    <a:pt x="4722383" y="0"/>
                  </a:lnTo>
                  <a:lnTo>
                    <a:pt x="4722383" y="4722383"/>
                  </a:lnTo>
                  <a:lnTo>
                    <a:pt x="0" y="472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22" id="22"/>
          <p:cNvSpPr txBox="true"/>
          <p:nvPr/>
        </p:nvSpPr>
        <p:spPr>
          <a:xfrm rot="0">
            <a:off x="7351002" y="6328123"/>
            <a:ext cx="3606559" cy="416347"/>
          </a:xfrm>
          <a:prstGeom prst="rect">
            <a:avLst/>
          </a:prstGeom>
        </p:spPr>
        <p:txBody>
          <a:bodyPr anchor="t" rtlCol="false" tIns="0" lIns="0" bIns="0" rIns="0">
            <a:spAutoFit/>
          </a:bodyPr>
          <a:lstStyle/>
          <a:p>
            <a:pPr algn="ctr">
              <a:lnSpc>
                <a:spcPts val="3146"/>
              </a:lnSpc>
            </a:pPr>
            <a:r>
              <a:rPr lang="en-US" sz="2666">
                <a:solidFill>
                  <a:srgbClr val="1B4A9B"/>
                </a:solidFill>
                <a:latin typeface="Poppins 2"/>
              </a:rPr>
              <a:t>Texto</a:t>
            </a:r>
          </a:p>
        </p:txBody>
      </p:sp>
      <p:grpSp>
        <p:nvGrpSpPr>
          <p:cNvPr name="Group 23" id="23"/>
          <p:cNvGrpSpPr/>
          <p:nvPr/>
        </p:nvGrpSpPr>
        <p:grpSpPr>
          <a:xfrm rot="0">
            <a:off x="12219466" y="4506446"/>
            <a:ext cx="4837579" cy="4837579"/>
            <a:chOff x="0" y="0"/>
            <a:chExt cx="6450106" cy="6450106"/>
          </a:xfrm>
        </p:grpSpPr>
        <p:sp>
          <p:nvSpPr>
            <p:cNvPr name="Freeform 24" id="24"/>
            <p:cNvSpPr/>
            <p:nvPr/>
          </p:nvSpPr>
          <p:spPr>
            <a:xfrm flipH="false" flipV="false" rot="0">
              <a:off x="0" y="0"/>
              <a:ext cx="6450106" cy="6450106"/>
            </a:xfrm>
            <a:custGeom>
              <a:avLst/>
              <a:gdLst/>
              <a:ahLst/>
              <a:cxnLst/>
              <a:rect r="r" b="b" t="t" l="l"/>
              <a:pathLst>
                <a:path h="6450106" w="6450106">
                  <a:moveTo>
                    <a:pt x="0" y="0"/>
                  </a:moveTo>
                  <a:lnTo>
                    <a:pt x="6450106" y="0"/>
                  </a:lnTo>
                  <a:lnTo>
                    <a:pt x="6450106" y="6450106"/>
                  </a:lnTo>
                  <a:lnTo>
                    <a:pt x="0" y="6450106"/>
                  </a:lnTo>
                  <a:lnTo>
                    <a:pt x="0" y="0"/>
                  </a:lnTo>
                  <a:close/>
                </a:path>
              </a:pathLst>
            </a:custGeom>
            <a:blipFill>
              <a:blip r:embed="rId8">
                <a:alphaModFix amt="12000"/>
                <a:extLst>
                  <a:ext uri="{96DAC541-7B7A-43D3-8B79-37D633B846F1}">
                    <asvg:svgBlip xmlns:asvg="http://schemas.microsoft.com/office/drawing/2016/SVG/main" r:embed="rId9"/>
                  </a:ext>
                </a:extLst>
              </a:blip>
              <a:stretch>
                <a:fillRect l="0" t="0" r="0" b="0"/>
              </a:stretch>
            </a:blipFill>
          </p:spPr>
        </p:sp>
        <p:grpSp>
          <p:nvGrpSpPr>
            <p:cNvPr name="Group 25" id="25"/>
            <p:cNvGrpSpPr>
              <a:grpSpLocks noChangeAspect="true"/>
            </p:cNvGrpSpPr>
            <p:nvPr/>
          </p:nvGrpSpPr>
          <p:grpSpPr>
            <a:xfrm rot="0">
              <a:off x="627529" y="663164"/>
              <a:ext cx="5123778" cy="5123778"/>
              <a:chOff x="0" y="0"/>
              <a:chExt cx="495300" cy="495300"/>
            </a:xfrm>
          </p:grpSpPr>
          <p:sp>
            <p:nvSpPr>
              <p:cNvPr name="Freeform 26" id="26"/>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E1E6"/>
              </a:solidFill>
            </p:spPr>
          </p:sp>
          <p:sp>
            <p:nvSpPr>
              <p:cNvPr name="Freeform 27" id="27"/>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1B4A9B"/>
              </a:solidFill>
            </p:spPr>
          </p:sp>
        </p:grpSp>
        <p:sp>
          <p:nvSpPr>
            <p:cNvPr name="Freeform 28" id="28"/>
            <p:cNvSpPr/>
            <p:nvPr/>
          </p:nvSpPr>
          <p:spPr>
            <a:xfrm flipH="false" flipV="false" rot="0">
              <a:off x="828227" y="863861"/>
              <a:ext cx="4722383" cy="4722383"/>
            </a:xfrm>
            <a:custGeom>
              <a:avLst/>
              <a:gdLst/>
              <a:ahLst/>
              <a:cxnLst/>
              <a:rect r="r" b="b" t="t" l="l"/>
              <a:pathLst>
                <a:path h="4722383" w="4722383">
                  <a:moveTo>
                    <a:pt x="0" y="0"/>
                  </a:moveTo>
                  <a:lnTo>
                    <a:pt x="4722383" y="0"/>
                  </a:lnTo>
                  <a:lnTo>
                    <a:pt x="4722383" y="4722383"/>
                  </a:lnTo>
                  <a:lnTo>
                    <a:pt x="0" y="472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TextBox 29" id="29"/>
          <p:cNvSpPr txBox="true"/>
          <p:nvPr/>
        </p:nvSpPr>
        <p:spPr>
          <a:xfrm rot="0">
            <a:off x="12818792" y="6328123"/>
            <a:ext cx="3638926" cy="416347"/>
          </a:xfrm>
          <a:prstGeom prst="rect">
            <a:avLst/>
          </a:prstGeom>
        </p:spPr>
        <p:txBody>
          <a:bodyPr anchor="t" rtlCol="false" tIns="0" lIns="0" bIns="0" rIns="0">
            <a:spAutoFit/>
          </a:bodyPr>
          <a:lstStyle/>
          <a:p>
            <a:pPr algn="ctr">
              <a:lnSpc>
                <a:spcPts val="3146"/>
              </a:lnSpc>
            </a:pPr>
            <a:r>
              <a:rPr lang="en-US" sz="2666">
                <a:solidFill>
                  <a:srgbClr val="1B4A9B"/>
                </a:solidFill>
                <a:latin typeface="Poppins 2"/>
              </a:rPr>
              <a:t>Texto</a:t>
            </a:r>
          </a:p>
        </p:txBody>
      </p:sp>
      <p:sp>
        <p:nvSpPr>
          <p:cNvPr name="TextBox 30" id="30"/>
          <p:cNvSpPr txBox="true"/>
          <p:nvPr/>
        </p:nvSpPr>
        <p:spPr>
          <a:xfrm rot="0">
            <a:off x="5122275" y="2616547"/>
            <a:ext cx="8306586" cy="557911"/>
          </a:xfrm>
          <a:prstGeom prst="rect">
            <a:avLst/>
          </a:prstGeom>
        </p:spPr>
        <p:txBody>
          <a:bodyPr anchor="t" rtlCol="false" tIns="0" lIns="0" bIns="0" rIns="0">
            <a:spAutoFit/>
          </a:bodyPr>
          <a:lstStyle/>
          <a:p>
            <a:pPr algn="ctr">
              <a:lnSpc>
                <a:spcPts val="4424"/>
              </a:lnSpc>
            </a:pPr>
            <a:r>
              <a:rPr lang="en-US" sz="3160">
                <a:solidFill>
                  <a:srgbClr val="1B4A9B"/>
                </a:solidFill>
                <a:latin typeface="Poppins 2"/>
              </a:rPr>
              <a:t>Texto</a:t>
            </a:r>
          </a:p>
        </p:txBody>
      </p:sp>
      <p:sp>
        <p:nvSpPr>
          <p:cNvPr name="TextBox 31" id="31"/>
          <p:cNvSpPr txBox="true"/>
          <p:nvPr/>
        </p:nvSpPr>
        <p:spPr>
          <a:xfrm rot="0">
            <a:off x="6402627" y="3325416"/>
            <a:ext cx="5745882" cy="461747"/>
          </a:xfrm>
          <a:prstGeom prst="rect">
            <a:avLst/>
          </a:prstGeom>
        </p:spPr>
        <p:txBody>
          <a:bodyPr anchor="t" rtlCol="false" tIns="0" lIns="0" bIns="0" rIns="0">
            <a:spAutoFit/>
          </a:bodyPr>
          <a:lstStyle/>
          <a:p>
            <a:pPr algn="ctr">
              <a:lnSpc>
                <a:spcPts val="3381"/>
              </a:lnSpc>
              <a:spcBef>
                <a:spcPct val="0"/>
              </a:spcBef>
            </a:pPr>
            <a:r>
              <a:rPr lang="en-US" sz="3160">
                <a:solidFill>
                  <a:srgbClr val="1B4A9B"/>
                </a:solidFill>
                <a:latin typeface="Poppins 2"/>
              </a:rPr>
              <a:t>Texto</a:t>
            </a:r>
          </a:p>
        </p:txBody>
      </p:sp>
      <p:grpSp>
        <p:nvGrpSpPr>
          <p:cNvPr name="Group 32" id="32"/>
          <p:cNvGrpSpPr/>
          <p:nvPr/>
        </p:nvGrpSpPr>
        <p:grpSpPr>
          <a:xfrm rot="0">
            <a:off x="12770979" y="-142406"/>
            <a:ext cx="5352698" cy="1907693"/>
            <a:chOff x="0" y="0"/>
            <a:chExt cx="7136931" cy="2543591"/>
          </a:xfrm>
        </p:grpSpPr>
        <p:sp>
          <p:nvSpPr>
            <p:cNvPr name="Freeform 33" id="33"/>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4"/>
              <a:stretch>
                <a:fillRect l="0" t="0" r="0" b="0"/>
              </a:stretch>
            </a:blipFill>
          </p:spPr>
        </p:sp>
        <p:sp>
          <p:nvSpPr>
            <p:cNvPr name="Freeform 34" id="34"/>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5"/>
              <a:stretch>
                <a:fillRect l="0" t="0" r="0" b="0"/>
              </a:stretch>
            </a:blipFill>
          </p:spPr>
        </p:sp>
        <p:sp>
          <p:nvSpPr>
            <p:cNvPr name="Freeform 35" id="35"/>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6"/>
              <a:stretch>
                <a:fillRect l="0" t="0" r="0" b="0"/>
              </a:stretch>
            </a:blipFill>
          </p:spPr>
        </p:sp>
      </p:grpSp>
    </p:spTree>
  </p:cSld>
  <p:clrMapOvr>
    <a:masterClrMapping/>
  </p:clrMapOvr>
  <p:transition spd="med">
    <p:fade/>
  </p:transition>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9869556">
            <a:off x="14431083" y="6569611"/>
            <a:ext cx="6482297" cy="6762426"/>
            <a:chOff x="0" y="0"/>
            <a:chExt cx="8643063" cy="9016568"/>
          </a:xfrm>
        </p:grpSpPr>
        <p:sp>
          <p:nvSpPr>
            <p:cNvPr name="Freeform 3" id="3"/>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5" id="5"/>
          <p:cNvSpPr txBox="true"/>
          <p:nvPr/>
        </p:nvSpPr>
        <p:spPr>
          <a:xfrm rot="0">
            <a:off x="10401439" y="2011604"/>
            <a:ext cx="6857861" cy="638175"/>
          </a:xfrm>
          <a:prstGeom prst="rect">
            <a:avLst/>
          </a:prstGeom>
        </p:spPr>
        <p:txBody>
          <a:bodyPr anchor="t" rtlCol="false" tIns="0" lIns="0" bIns="0" rIns="0">
            <a:spAutoFit/>
          </a:bodyPr>
          <a:lstStyle/>
          <a:p>
            <a:pPr algn="ctr">
              <a:lnSpc>
                <a:spcPts val="4739"/>
              </a:lnSpc>
            </a:pPr>
            <a:r>
              <a:rPr lang="en-US" sz="3949">
                <a:solidFill>
                  <a:srgbClr val="1B4A9B"/>
                </a:solidFill>
                <a:latin typeface="Poppins 2"/>
              </a:rPr>
              <a:t>Texto</a:t>
            </a:r>
          </a:p>
        </p:txBody>
      </p:sp>
      <p:grpSp>
        <p:nvGrpSpPr>
          <p:cNvPr name="Group 6" id="6"/>
          <p:cNvGrpSpPr/>
          <p:nvPr/>
        </p:nvGrpSpPr>
        <p:grpSpPr>
          <a:xfrm rot="0">
            <a:off x="0" y="69000"/>
            <a:ext cx="10384491" cy="10384491"/>
            <a:chOff x="0" y="0"/>
            <a:chExt cx="13845988" cy="13845988"/>
          </a:xfrm>
        </p:grpSpPr>
        <p:sp>
          <p:nvSpPr>
            <p:cNvPr name="Freeform 7" id="7"/>
            <p:cNvSpPr/>
            <p:nvPr/>
          </p:nvSpPr>
          <p:spPr>
            <a:xfrm flipH="false" flipV="false" rot="0">
              <a:off x="0" y="0"/>
              <a:ext cx="13845988" cy="13845988"/>
            </a:xfrm>
            <a:custGeom>
              <a:avLst/>
              <a:gdLst/>
              <a:ahLst/>
              <a:cxnLst/>
              <a:rect r="r" b="b" t="t" l="l"/>
              <a:pathLst>
                <a:path h="13845988" w="13845988">
                  <a:moveTo>
                    <a:pt x="0" y="0"/>
                  </a:moveTo>
                  <a:lnTo>
                    <a:pt x="13845988" y="0"/>
                  </a:lnTo>
                  <a:lnTo>
                    <a:pt x="13845988" y="13845988"/>
                  </a:lnTo>
                  <a:lnTo>
                    <a:pt x="0" y="13845988"/>
                  </a:lnTo>
                  <a:lnTo>
                    <a:pt x="0" y="0"/>
                  </a:lnTo>
                  <a:close/>
                </a:path>
              </a:pathLst>
            </a:custGeom>
            <a:blipFill>
              <a:blip r:embed="rId6">
                <a:alphaModFix amt="12000"/>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738382" y="738382"/>
              <a:ext cx="12369224" cy="12369224"/>
            </a:xfrm>
            <a:custGeom>
              <a:avLst/>
              <a:gdLst/>
              <a:ahLst/>
              <a:cxnLst/>
              <a:rect r="r" b="b" t="t" l="l"/>
              <a:pathLst>
                <a:path h="12369224" w="12369224">
                  <a:moveTo>
                    <a:pt x="0" y="0"/>
                  </a:moveTo>
                  <a:lnTo>
                    <a:pt x="12369224" y="0"/>
                  </a:lnTo>
                  <a:lnTo>
                    <a:pt x="12369224" y="12369224"/>
                  </a:lnTo>
                  <a:lnTo>
                    <a:pt x="0" y="123692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grpSp>
        <p:nvGrpSpPr>
          <p:cNvPr name="Group 9" id="9"/>
          <p:cNvGrpSpPr>
            <a:grpSpLocks noChangeAspect="true"/>
          </p:cNvGrpSpPr>
          <p:nvPr/>
        </p:nvGrpSpPr>
        <p:grpSpPr>
          <a:xfrm rot="0">
            <a:off x="-218544" y="-166491"/>
            <a:ext cx="10619983" cy="10619983"/>
            <a:chOff x="0" y="0"/>
            <a:chExt cx="6350000" cy="6350000"/>
          </a:xfrm>
        </p:grpSpPr>
        <p:sp>
          <p:nvSpPr>
            <p:cNvPr name="Freeform 10" id="10"/>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10"/>
              <a:stretch>
                <a:fillRect l="-38689" t="0" r="-38689" b="0"/>
              </a:stretch>
            </a:blipFill>
          </p:spPr>
        </p:sp>
      </p:grpSp>
      <p:sp>
        <p:nvSpPr>
          <p:cNvPr name="TextBox 11" id="11"/>
          <p:cNvSpPr txBox="true"/>
          <p:nvPr/>
        </p:nvSpPr>
        <p:spPr>
          <a:xfrm rot="0">
            <a:off x="10962715" y="2864816"/>
            <a:ext cx="6296585" cy="495776"/>
          </a:xfrm>
          <a:prstGeom prst="rect">
            <a:avLst/>
          </a:prstGeom>
        </p:spPr>
        <p:txBody>
          <a:bodyPr anchor="t" rtlCol="false" tIns="0" lIns="0" bIns="0" rIns="0">
            <a:spAutoFit/>
          </a:bodyPr>
          <a:lstStyle/>
          <a:p>
            <a:pPr>
              <a:lnSpc>
                <a:spcPts val="3851"/>
              </a:lnSpc>
            </a:pPr>
            <a:r>
              <a:rPr lang="en-US" sz="2962">
                <a:solidFill>
                  <a:srgbClr val="1B4A9B"/>
                </a:solidFill>
                <a:latin typeface="Poppins 2"/>
              </a:rPr>
              <a:t>Texto</a:t>
            </a:r>
          </a:p>
        </p:txBody>
      </p:sp>
      <p:grpSp>
        <p:nvGrpSpPr>
          <p:cNvPr name="Group 12" id="12"/>
          <p:cNvGrpSpPr/>
          <p:nvPr/>
        </p:nvGrpSpPr>
        <p:grpSpPr>
          <a:xfrm rot="0">
            <a:off x="12770979" y="-142406"/>
            <a:ext cx="5352698" cy="1907693"/>
            <a:chOff x="0" y="0"/>
            <a:chExt cx="7136931" cy="2543591"/>
          </a:xfrm>
        </p:grpSpPr>
        <p:sp>
          <p:nvSpPr>
            <p:cNvPr name="Freeform 13" id="13"/>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1"/>
              <a:stretch>
                <a:fillRect l="0" t="0" r="0" b="0"/>
              </a:stretch>
            </a:blipFill>
          </p:spPr>
        </p:sp>
        <p:sp>
          <p:nvSpPr>
            <p:cNvPr name="Freeform 14" id="14"/>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2"/>
              <a:stretch>
                <a:fillRect l="0" t="0" r="0" b="0"/>
              </a:stretch>
            </a:blipFill>
          </p:spPr>
        </p:sp>
        <p:sp>
          <p:nvSpPr>
            <p:cNvPr name="Freeform 15" id="15"/>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3"/>
              <a:stretch>
                <a:fillRect l="0" t="0" r="0" b="0"/>
              </a:stretch>
            </a:blipFill>
          </p:spPr>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0669026" y="7260288"/>
            <a:ext cx="12650197" cy="9568149"/>
          </a:xfrm>
          <a:custGeom>
            <a:avLst/>
            <a:gdLst/>
            <a:ahLst/>
            <a:cxnLst/>
            <a:rect r="r" b="b" t="t" l="l"/>
            <a:pathLst>
              <a:path h="9568149" w="12650197">
                <a:moveTo>
                  <a:pt x="0" y="0"/>
                </a:moveTo>
                <a:lnTo>
                  <a:pt x="12650197" y="0"/>
                </a:lnTo>
                <a:lnTo>
                  <a:pt x="12650197" y="9568149"/>
                </a:lnTo>
                <a:lnTo>
                  <a:pt x="0" y="9568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2809450" y="4856619"/>
            <a:ext cx="3462997" cy="4050376"/>
            <a:chOff x="0" y="0"/>
            <a:chExt cx="1476977" cy="1727496"/>
          </a:xfrm>
        </p:grpSpPr>
        <p:sp>
          <p:nvSpPr>
            <p:cNvPr name="Freeform 4" id="4"/>
            <p:cNvSpPr/>
            <p:nvPr/>
          </p:nvSpPr>
          <p:spPr>
            <a:xfrm flipH="false" flipV="false" rot="0">
              <a:off x="0" y="0"/>
              <a:ext cx="1476977" cy="1727496"/>
            </a:xfrm>
            <a:custGeom>
              <a:avLst/>
              <a:gdLst/>
              <a:ahLst/>
              <a:cxnLst/>
              <a:rect r="r" b="b" t="t" l="l"/>
              <a:pathLst>
                <a:path h="1727496" w="1476977">
                  <a:moveTo>
                    <a:pt x="1352517" y="1727496"/>
                  </a:moveTo>
                  <a:lnTo>
                    <a:pt x="124460" y="1727496"/>
                  </a:lnTo>
                  <a:cubicBezTo>
                    <a:pt x="55880" y="1727496"/>
                    <a:pt x="0" y="1671616"/>
                    <a:pt x="0" y="1603036"/>
                  </a:cubicBezTo>
                  <a:lnTo>
                    <a:pt x="0" y="124460"/>
                  </a:lnTo>
                  <a:cubicBezTo>
                    <a:pt x="0" y="55880"/>
                    <a:pt x="55880" y="0"/>
                    <a:pt x="124460" y="0"/>
                  </a:cubicBezTo>
                  <a:lnTo>
                    <a:pt x="1352517" y="0"/>
                  </a:lnTo>
                  <a:cubicBezTo>
                    <a:pt x="1421097" y="0"/>
                    <a:pt x="1476977" y="55880"/>
                    <a:pt x="1476977" y="124460"/>
                  </a:cubicBezTo>
                  <a:lnTo>
                    <a:pt x="1476977" y="1603036"/>
                  </a:lnTo>
                  <a:cubicBezTo>
                    <a:pt x="1476977" y="1671616"/>
                    <a:pt x="1421097" y="1727496"/>
                    <a:pt x="1352517" y="1727496"/>
                  </a:cubicBezTo>
                  <a:close/>
                </a:path>
              </a:pathLst>
            </a:custGeom>
            <a:solidFill>
              <a:srgbClr val="1B4A9B"/>
            </a:solidFill>
          </p:spPr>
        </p:sp>
      </p:grpSp>
      <p:grpSp>
        <p:nvGrpSpPr>
          <p:cNvPr name="Group 5" id="5"/>
          <p:cNvGrpSpPr/>
          <p:nvPr/>
        </p:nvGrpSpPr>
        <p:grpSpPr>
          <a:xfrm rot="0">
            <a:off x="3924252" y="4363599"/>
            <a:ext cx="1229469" cy="1229469"/>
            <a:chOff x="0" y="0"/>
            <a:chExt cx="1639292" cy="1639292"/>
          </a:xfrm>
        </p:grpSpPr>
        <p:grpSp>
          <p:nvGrpSpPr>
            <p:cNvPr name="Group 6" id="6"/>
            <p:cNvGrpSpPr/>
            <p:nvPr/>
          </p:nvGrpSpPr>
          <p:grpSpPr>
            <a:xfrm rot="0">
              <a:off x="0" y="0"/>
              <a:ext cx="1639292" cy="1639292"/>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B4A9B"/>
              </a:solidFill>
            </p:spPr>
          </p:sp>
        </p:grpSp>
        <p:sp>
          <p:nvSpPr>
            <p:cNvPr name="Freeform 8" id="8"/>
            <p:cNvSpPr/>
            <p:nvPr/>
          </p:nvSpPr>
          <p:spPr>
            <a:xfrm flipH="false" flipV="false" rot="0">
              <a:off x="285198" y="272812"/>
              <a:ext cx="1074128" cy="1068269"/>
            </a:xfrm>
            <a:custGeom>
              <a:avLst/>
              <a:gdLst/>
              <a:ahLst/>
              <a:cxnLst/>
              <a:rect r="r" b="b" t="t" l="l"/>
              <a:pathLst>
                <a:path h="1068269" w="1074128">
                  <a:moveTo>
                    <a:pt x="0" y="0"/>
                  </a:moveTo>
                  <a:lnTo>
                    <a:pt x="1074128" y="0"/>
                  </a:lnTo>
                  <a:lnTo>
                    <a:pt x="1074128" y="1068269"/>
                  </a:lnTo>
                  <a:lnTo>
                    <a:pt x="0" y="10682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9" id="9"/>
          <p:cNvSpPr txBox="true"/>
          <p:nvPr/>
        </p:nvSpPr>
        <p:spPr>
          <a:xfrm rot="0">
            <a:off x="3924252" y="1838111"/>
            <a:ext cx="10814256" cy="800100"/>
          </a:xfrm>
          <a:prstGeom prst="rect">
            <a:avLst/>
          </a:prstGeom>
        </p:spPr>
        <p:txBody>
          <a:bodyPr anchor="t" rtlCol="false" tIns="0" lIns="0" bIns="0" rIns="0">
            <a:spAutoFit/>
          </a:bodyPr>
          <a:lstStyle/>
          <a:p>
            <a:pPr algn="ctr">
              <a:lnSpc>
                <a:spcPts val="5925"/>
              </a:lnSpc>
            </a:pPr>
            <a:r>
              <a:rPr lang="en-US" sz="4937" spc="24">
                <a:solidFill>
                  <a:srgbClr val="1B4A9B"/>
                </a:solidFill>
                <a:latin typeface="Poppins 2 Heavy"/>
              </a:rPr>
              <a:t>TEXTO</a:t>
            </a:r>
          </a:p>
        </p:txBody>
      </p:sp>
      <p:sp>
        <p:nvSpPr>
          <p:cNvPr name="TextBox 10" id="10"/>
          <p:cNvSpPr txBox="true"/>
          <p:nvPr/>
        </p:nvSpPr>
        <p:spPr>
          <a:xfrm rot="0">
            <a:off x="1220674" y="2895386"/>
            <a:ext cx="16614882" cy="490014"/>
          </a:xfrm>
          <a:prstGeom prst="rect">
            <a:avLst/>
          </a:prstGeom>
        </p:spPr>
        <p:txBody>
          <a:bodyPr anchor="t" rtlCol="false" tIns="0" lIns="0" bIns="0" rIns="0">
            <a:spAutoFit/>
          </a:bodyPr>
          <a:lstStyle/>
          <a:p>
            <a:pPr algn="ctr">
              <a:lnSpc>
                <a:spcPts val="3821"/>
              </a:lnSpc>
            </a:pPr>
            <a:r>
              <a:rPr lang="en-US" sz="2962">
                <a:solidFill>
                  <a:srgbClr val="1B4A9B"/>
                </a:solidFill>
                <a:latin typeface="Poppins 2"/>
              </a:rPr>
              <a:t>Texto</a:t>
            </a:r>
          </a:p>
        </p:txBody>
      </p:sp>
      <p:grpSp>
        <p:nvGrpSpPr>
          <p:cNvPr name="Group 11" id="11"/>
          <p:cNvGrpSpPr/>
          <p:nvPr/>
        </p:nvGrpSpPr>
        <p:grpSpPr>
          <a:xfrm rot="0">
            <a:off x="7412625" y="4856619"/>
            <a:ext cx="3462997" cy="4050376"/>
            <a:chOff x="0" y="0"/>
            <a:chExt cx="1476977" cy="1727496"/>
          </a:xfrm>
        </p:grpSpPr>
        <p:sp>
          <p:nvSpPr>
            <p:cNvPr name="Freeform 12" id="12"/>
            <p:cNvSpPr/>
            <p:nvPr/>
          </p:nvSpPr>
          <p:spPr>
            <a:xfrm flipH="false" flipV="false" rot="0">
              <a:off x="0" y="0"/>
              <a:ext cx="1476977" cy="1727496"/>
            </a:xfrm>
            <a:custGeom>
              <a:avLst/>
              <a:gdLst/>
              <a:ahLst/>
              <a:cxnLst/>
              <a:rect r="r" b="b" t="t" l="l"/>
              <a:pathLst>
                <a:path h="1727496" w="1476977">
                  <a:moveTo>
                    <a:pt x="1352517" y="1727496"/>
                  </a:moveTo>
                  <a:lnTo>
                    <a:pt x="124460" y="1727496"/>
                  </a:lnTo>
                  <a:cubicBezTo>
                    <a:pt x="55880" y="1727496"/>
                    <a:pt x="0" y="1671616"/>
                    <a:pt x="0" y="1603036"/>
                  </a:cubicBezTo>
                  <a:lnTo>
                    <a:pt x="0" y="124460"/>
                  </a:lnTo>
                  <a:cubicBezTo>
                    <a:pt x="0" y="55880"/>
                    <a:pt x="55880" y="0"/>
                    <a:pt x="124460" y="0"/>
                  </a:cubicBezTo>
                  <a:lnTo>
                    <a:pt x="1352517" y="0"/>
                  </a:lnTo>
                  <a:cubicBezTo>
                    <a:pt x="1421097" y="0"/>
                    <a:pt x="1476977" y="55880"/>
                    <a:pt x="1476977" y="124460"/>
                  </a:cubicBezTo>
                  <a:lnTo>
                    <a:pt x="1476977" y="1603036"/>
                  </a:lnTo>
                  <a:cubicBezTo>
                    <a:pt x="1476977" y="1671616"/>
                    <a:pt x="1421097" y="1727496"/>
                    <a:pt x="1352517" y="1727496"/>
                  </a:cubicBezTo>
                  <a:close/>
                </a:path>
              </a:pathLst>
            </a:custGeom>
            <a:solidFill>
              <a:srgbClr val="1B4A9B"/>
            </a:solidFill>
          </p:spPr>
        </p:sp>
      </p:grpSp>
      <p:grpSp>
        <p:nvGrpSpPr>
          <p:cNvPr name="Group 13" id="13"/>
          <p:cNvGrpSpPr/>
          <p:nvPr/>
        </p:nvGrpSpPr>
        <p:grpSpPr>
          <a:xfrm rot="0">
            <a:off x="8529389" y="4363599"/>
            <a:ext cx="1229469" cy="1229469"/>
            <a:chOff x="0" y="0"/>
            <a:chExt cx="1639292" cy="1639292"/>
          </a:xfrm>
        </p:grpSpPr>
        <p:grpSp>
          <p:nvGrpSpPr>
            <p:cNvPr name="Group 14" id="14"/>
            <p:cNvGrpSpPr/>
            <p:nvPr/>
          </p:nvGrpSpPr>
          <p:grpSpPr>
            <a:xfrm rot="0">
              <a:off x="0" y="0"/>
              <a:ext cx="1639292" cy="1639292"/>
              <a:chOff x="0" y="0"/>
              <a:chExt cx="6350000" cy="6350000"/>
            </a:xfrm>
          </p:grpSpPr>
          <p:sp>
            <p:nvSpPr>
              <p:cNvPr name="Freeform 15" id="1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B4A9B"/>
              </a:solidFill>
            </p:spPr>
          </p:sp>
        </p:grpSp>
        <p:sp>
          <p:nvSpPr>
            <p:cNvPr name="Freeform 16" id="16"/>
            <p:cNvSpPr/>
            <p:nvPr/>
          </p:nvSpPr>
          <p:spPr>
            <a:xfrm flipH="false" flipV="false" rot="0">
              <a:off x="317531" y="384548"/>
              <a:ext cx="1009463" cy="981932"/>
            </a:xfrm>
            <a:custGeom>
              <a:avLst/>
              <a:gdLst/>
              <a:ahLst/>
              <a:cxnLst/>
              <a:rect r="r" b="b" t="t" l="l"/>
              <a:pathLst>
                <a:path h="981932" w="1009463">
                  <a:moveTo>
                    <a:pt x="0" y="0"/>
                  </a:moveTo>
                  <a:lnTo>
                    <a:pt x="1009463" y="0"/>
                  </a:lnTo>
                  <a:lnTo>
                    <a:pt x="1009463" y="981933"/>
                  </a:lnTo>
                  <a:lnTo>
                    <a:pt x="0" y="9819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17" id="17"/>
          <p:cNvGrpSpPr/>
          <p:nvPr/>
        </p:nvGrpSpPr>
        <p:grpSpPr>
          <a:xfrm rot="0">
            <a:off x="11982663" y="4856619"/>
            <a:ext cx="3462997" cy="4050376"/>
            <a:chOff x="0" y="0"/>
            <a:chExt cx="1476977" cy="1727496"/>
          </a:xfrm>
        </p:grpSpPr>
        <p:sp>
          <p:nvSpPr>
            <p:cNvPr name="Freeform 18" id="18"/>
            <p:cNvSpPr/>
            <p:nvPr/>
          </p:nvSpPr>
          <p:spPr>
            <a:xfrm flipH="false" flipV="false" rot="0">
              <a:off x="0" y="0"/>
              <a:ext cx="1476977" cy="1727496"/>
            </a:xfrm>
            <a:custGeom>
              <a:avLst/>
              <a:gdLst/>
              <a:ahLst/>
              <a:cxnLst/>
              <a:rect r="r" b="b" t="t" l="l"/>
              <a:pathLst>
                <a:path h="1727496" w="1476977">
                  <a:moveTo>
                    <a:pt x="1352517" y="1727496"/>
                  </a:moveTo>
                  <a:lnTo>
                    <a:pt x="124460" y="1727496"/>
                  </a:lnTo>
                  <a:cubicBezTo>
                    <a:pt x="55880" y="1727496"/>
                    <a:pt x="0" y="1671616"/>
                    <a:pt x="0" y="1603036"/>
                  </a:cubicBezTo>
                  <a:lnTo>
                    <a:pt x="0" y="124460"/>
                  </a:lnTo>
                  <a:cubicBezTo>
                    <a:pt x="0" y="55880"/>
                    <a:pt x="55880" y="0"/>
                    <a:pt x="124460" y="0"/>
                  </a:cubicBezTo>
                  <a:lnTo>
                    <a:pt x="1352517" y="0"/>
                  </a:lnTo>
                  <a:cubicBezTo>
                    <a:pt x="1421097" y="0"/>
                    <a:pt x="1476977" y="55880"/>
                    <a:pt x="1476977" y="124460"/>
                  </a:cubicBezTo>
                  <a:lnTo>
                    <a:pt x="1476977" y="1603036"/>
                  </a:lnTo>
                  <a:cubicBezTo>
                    <a:pt x="1476977" y="1671616"/>
                    <a:pt x="1421097" y="1727496"/>
                    <a:pt x="1352517" y="1727496"/>
                  </a:cubicBezTo>
                  <a:close/>
                </a:path>
              </a:pathLst>
            </a:custGeom>
            <a:solidFill>
              <a:srgbClr val="1B4A9B"/>
            </a:solidFill>
          </p:spPr>
        </p:sp>
      </p:grpSp>
      <p:grpSp>
        <p:nvGrpSpPr>
          <p:cNvPr name="Group 19" id="19"/>
          <p:cNvGrpSpPr/>
          <p:nvPr/>
        </p:nvGrpSpPr>
        <p:grpSpPr>
          <a:xfrm rot="0">
            <a:off x="13099427" y="4363599"/>
            <a:ext cx="1229469" cy="1229469"/>
            <a:chOff x="0" y="0"/>
            <a:chExt cx="1639292" cy="1639292"/>
          </a:xfrm>
        </p:grpSpPr>
        <p:grpSp>
          <p:nvGrpSpPr>
            <p:cNvPr name="Group 20" id="20"/>
            <p:cNvGrpSpPr/>
            <p:nvPr/>
          </p:nvGrpSpPr>
          <p:grpSpPr>
            <a:xfrm rot="0">
              <a:off x="0" y="0"/>
              <a:ext cx="1639292" cy="1639292"/>
              <a:chOff x="0" y="0"/>
              <a:chExt cx="6350000" cy="6350000"/>
            </a:xfrm>
          </p:grpSpPr>
          <p:sp>
            <p:nvSpPr>
              <p:cNvPr name="Freeform 21" id="2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B4A9B"/>
              </a:solidFill>
            </p:spPr>
          </p:sp>
        </p:grpSp>
        <p:sp>
          <p:nvSpPr>
            <p:cNvPr name="Freeform 22" id="22"/>
            <p:cNvSpPr/>
            <p:nvPr/>
          </p:nvSpPr>
          <p:spPr>
            <a:xfrm flipH="false" flipV="false" rot="0">
              <a:off x="229090" y="347265"/>
              <a:ext cx="1186345" cy="944762"/>
            </a:xfrm>
            <a:custGeom>
              <a:avLst/>
              <a:gdLst/>
              <a:ahLst/>
              <a:cxnLst/>
              <a:rect r="r" b="b" t="t" l="l"/>
              <a:pathLst>
                <a:path h="944762" w="1186345">
                  <a:moveTo>
                    <a:pt x="0" y="0"/>
                  </a:moveTo>
                  <a:lnTo>
                    <a:pt x="1186345" y="0"/>
                  </a:lnTo>
                  <a:lnTo>
                    <a:pt x="1186345" y="944762"/>
                  </a:lnTo>
                  <a:lnTo>
                    <a:pt x="0" y="94476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sp>
        <p:nvSpPr>
          <p:cNvPr name="TextBox 23" id="23"/>
          <p:cNvSpPr txBox="true"/>
          <p:nvPr/>
        </p:nvSpPr>
        <p:spPr>
          <a:xfrm rot="0">
            <a:off x="3224813" y="6031677"/>
            <a:ext cx="2628349" cy="365125"/>
          </a:xfrm>
          <a:prstGeom prst="rect">
            <a:avLst/>
          </a:prstGeom>
        </p:spPr>
        <p:txBody>
          <a:bodyPr anchor="t" rtlCol="false" tIns="0" lIns="0" bIns="0" rIns="0">
            <a:spAutoFit/>
          </a:bodyPr>
          <a:lstStyle/>
          <a:p>
            <a:pPr algn="ctr">
              <a:lnSpc>
                <a:spcPts val="2674"/>
              </a:lnSpc>
            </a:pPr>
            <a:r>
              <a:rPr lang="en-US" sz="2499">
                <a:solidFill>
                  <a:srgbClr val="FFFFFF"/>
                </a:solidFill>
                <a:latin typeface="Poppins 2"/>
              </a:rPr>
              <a:t>Texto</a:t>
            </a:r>
          </a:p>
        </p:txBody>
      </p:sp>
      <p:sp>
        <p:nvSpPr>
          <p:cNvPr name="TextBox 24" id="24"/>
          <p:cNvSpPr txBox="true"/>
          <p:nvPr/>
        </p:nvSpPr>
        <p:spPr>
          <a:xfrm rot="0">
            <a:off x="7829949" y="6031677"/>
            <a:ext cx="2628349" cy="365125"/>
          </a:xfrm>
          <a:prstGeom prst="rect">
            <a:avLst/>
          </a:prstGeom>
        </p:spPr>
        <p:txBody>
          <a:bodyPr anchor="t" rtlCol="false" tIns="0" lIns="0" bIns="0" rIns="0">
            <a:spAutoFit/>
          </a:bodyPr>
          <a:lstStyle/>
          <a:p>
            <a:pPr algn="ctr">
              <a:lnSpc>
                <a:spcPts val="2674"/>
              </a:lnSpc>
            </a:pPr>
            <a:r>
              <a:rPr lang="en-US" sz="2499">
                <a:solidFill>
                  <a:srgbClr val="FFFFFF"/>
                </a:solidFill>
                <a:latin typeface="Poppins 2"/>
              </a:rPr>
              <a:t>Texto</a:t>
            </a:r>
          </a:p>
        </p:txBody>
      </p:sp>
      <p:sp>
        <p:nvSpPr>
          <p:cNvPr name="TextBox 25" id="25"/>
          <p:cNvSpPr txBox="true"/>
          <p:nvPr/>
        </p:nvSpPr>
        <p:spPr>
          <a:xfrm rot="0">
            <a:off x="12399987" y="6031677"/>
            <a:ext cx="2628349" cy="365125"/>
          </a:xfrm>
          <a:prstGeom prst="rect">
            <a:avLst/>
          </a:prstGeom>
        </p:spPr>
        <p:txBody>
          <a:bodyPr anchor="t" rtlCol="false" tIns="0" lIns="0" bIns="0" rIns="0">
            <a:spAutoFit/>
          </a:bodyPr>
          <a:lstStyle/>
          <a:p>
            <a:pPr algn="ctr">
              <a:lnSpc>
                <a:spcPts val="2674"/>
              </a:lnSpc>
            </a:pPr>
            <a:r>
              <a:rPr lang="en-US" sz="2499">
                <a:solidFill>
                  <a:srgbClr val="FFFFFF"/>
                </a:solidFill>
                <a:latin typeface="Poppins 2"/>
              </a:rPr>
              <a:t>Texto</a:t>
            </a:r>
          </a:p>
        </p:txBody>
      </p:sp>
      <p:sp>
        <p:nvSpPr>
          <p:cNvPr name="TextBox 26" id="26"/>
          <p:cNvSpPr txBox="true"/>
          <p:nvPr/>
        </p:nvSpPr>
        <p:spPr>
          <a:xfrm rot="0">
            <a:off x="3224813" y="7055138"/>
            <a:ext cx="2505171" cy="319342"/>
          </a:xfrm>
          <a:prstGeom prst="rect">
            <a:avLst/>
          </a:prstGeom>
        </p:spPr>
        <p:txBody>
          <a:bodyPr anchor="t" rtlCol="false" tIns="0" lIns="0" bIns="0" rIns="0">
            <a:spAutoFit/>
          </a:bodyPr>
          <a:lstStyle/>
          <a:p>
            <a:pPr algn="ctr">
              <a:lnSpc>
                <a:spcPts val="2330"/>
              </a:lnSpc>
              <a:spcBef>
                <a:spcPct val="0"/>
              </a:spcBef>
            </a:pPr>
            <a:r>
              <a:rPr lang="en-US" sz="1975">
                <a:solidFill>
                  <a:srgbClr val="FFFFFF"/>
                </a:solidFill>
                <a:latin typeface="Poppins 2"/>
              </a:rPr>
              <a:t>Texto</a:t>
            </a:r>
          </a:p>
        </p:txBody>
      </p:sp>
      <p:sp>
        <p:nvSpPr>
          <p:cNvPr name="TextBox 27" id="27"/>
          <p:cNvSpPr txBox="true"/>
          <p:nvPr/>
        </p:nvSpPr>
        <p:spPr>
          <a:xfrm rot="0">
            <a:off x="7877292" y="7139752"/>
            <a:ext cx="2505171" cy="319342"/>
          </a:xfrm>
          <a:prstGeom prst="rect">
            <a:avLst/>
          </a:prstGeom>
        </p:spPr>
        <p:txBody>
          <a:bodyPr anchor="t" rtlCol="false" tIns="0" lIns="0" bIns="0" rIns="0">
            <a:spAutoFit/>
          </a:bodyPr>
          <a:lstStyle/>
          <a:p>
            <a:pPr algn="ctr">
              <a:lnSpc>
                <a:spcPts val="2330"/>
              </a:lnSpc>
              <a:spcBef>
                <a:spcPct val="0"/>
              </a:spcBef>
            </a:pPr>
            <a:r>
              <a:rPr lang="en-US" sz="1975">
                <a:solidFill>
                  <a:srgbClr val="FFFFFF"/>
                </a:solidFill>
                <a:latin typeface="Poppins 2"/>
              </a:rPr>
              <a:t>Texto</a:t>
            </a:r>
          </a:p>
        </p:txBody>
      </p:sp>
      <p:sp>
        <p:nvSpPr>
          <p:cNvPr name="TextBox 28" id="28"/>
          <p:cNvSpPr txBox="true"/>
          <p:nvPr/>
        </p:nvSpPr>
        <p:spPr>
          <a:xfrm rot="0">
            <a:off x="12475822" y="7055138"/>
            <a:ext cx="2505171" cy="319342"/>
          </a:xfrm>
          <a:prstGeom prst="rect">
            <a:avLst/>
          </a:prstGeom>
        </p:spPr>
        <p:txBody>
          <a:bodyPr anchor="t" rtlCol="false" tIns="0" lIns="0" bIns="0" rIns="0">
            <a:spAutoFit/>
          </a:bodyPr>
          <a:lstStyle/>
          <a:p>
            <a:pPr algn="ctr">
              <a:lnSpc>
                <a:spcPts val="2330"/>
              </a:lnSpc>
              <a:spcBef>
                <a:spcPct val="0"/>
              </a:spcBef>
            </a:pPr>
            <a:r>
              <a:rPr lang="en-US" sz="1975">
                <a:solidFill>
                  <a:srgbClr val="FFFFFF"/>
                </a:solidFill>
                <a:latin typeface="Poppins 2"/>
              </a:rPr>
              <a:t>Texto</a:t>
            </a:r>
          </a:p>
        </p:txBody>
      </p:sp>
      <p:sp>
        <p:nvSpPr>
          <p:cNvPr name="Freeform 29" id="29"/>
          <p:cNvSpPr/>
          <p:nvPr/>
        </p:nvSpPr>
        <p:spPr>
          <a:xfrm flipH="false" flipV="false" rot="9451627">
            <a:off x="-1152667" y="-1825468"/>
            <a:ext cx="5343238" cy="4041431"/>
          </a:xfrm>
          <a:custGeom>
            <a:avLst/>
            <a:gdLst/>
            <a:ahLst/>
            <a:cxnLst/>
            <a:rect r="r" b="b" t="t" l="l"/>
            <a:pathLst>
              <a:path h="4041431" w="5343238">
                <a:moveTo>
                  <a:pt x="0" y="0"/>
                </a:moveTo>
                <a:lnTo>
                  <a:pt x="5343238" y="0"/>
                </a:lnTo>
                <a:lnTo>
                  <a:pt x="5343238" y="4041431"/>
                </a:lnTo>
                <a:lnTo>
                  <a:pt x="0" y="404143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0" id="30"/>
          <p:cNvSpPr/>
          <p:nvPr/>
        </p:nvSpPr>
        <p:spPr>
          <a:xfrm flipH="false" flipV="false" rot="0">
            <a:off x="-1421876" y="-3678699"/>
            <a:ext cx="5285099" cy="5256271"/>
          </a:xfrm>
          <a:custGeom>
            <a:avLst/>
            <a:gdLst/>
            <a:ahLst/>
            <a:cxnLst/>
            <a:rect r="r" b="b" t="t" l="l"/>
            <a:pathLst>
              <a:path h="5256271" w="5285099">
                <a:moveTo>
                  <a:pt x="0" y="0"/>
                </a:moveTo>
                <a:lnTo>
                  <a:pt x="5285099" y="0"/>
                </a:lnTo>
                <a:lnTo>
                  <a:pt x="5285099" y="5256271"/>
                </a:lnTo>
                <a:lnTo>
                  <a:pt x="0" y="525627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31" id="31"/>
          <p:cNvGrpSpPr/>
          <p:nvPr/>
        </p:nvGrpSpPr>
        <p:grpSpPr>
          <a:xfrm rot="0">
            <a:off x="12770979" y="-142406"/>
            <a:ext cx="5352698" cy="1907693"/>
            <a:chOff x="0" y="0"/>
            <a:chExt cx="7136931" cy="2543591"/>
          </a:xfrm>
        </p:grpSpPr>
        <p:sp>
          <p:nvSpPr>
            <p:cNvPr name="Freeform 32" id="32"/>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4"/>
              <a:stretch>
                <a:fillRect l="0" t="0" r="0" b="0"/>
              </a:stretch>
            </a:blipFill>
          </p:spPr>
        </p:sp>
        <p:sp>
          <p:nvSpPr>
            <p:cNvPr name="Freeform 33" id="33"/>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5"/>
              <a:stretch>
                <a:fillRect l="0" t="0" r="0" b="0"/>
              </a:stretch>
            </a:blipFill>
          </p:spPr>
        </p:sp>
        <p:sp>
          <p:nvSpPr>
            <p:cNvPr name="Freeform 34" id="34"/>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6"/>
              <a:stretch>
                <a:fillRect l="0" t="0" r="0" b="0"/>
              </a:stretch>
            </a:blipFill>
          </p:spPr>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9869556">
            <a:off x="14431083" y="6569611"/>
            <a:ext cx="6482297" cy="6762426"/>
            <a:chOff x="0" y="0"/>
            <a:chExt cx="8643063" cy="9016568"/>
          </a:xfrm>
        </p:grpSpPr>
        <p:sp>
          <p:nvSpPr>
            <p:cNvPr name="Freeform 3" id="3"/>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5" id="5"/>
          <p:cNvSpPr/>
          <p:nvPr/>
        </p:nvSpPr>
        <p:spPr>
          <a:xfrm flipH="false" flipV="false" rot="0">
            <a:off x="1753754" y="474057"/>
            <a:ext cx="4540204" cy="4540204"/>
          </a:xfrm>
          <a:custGeom>
            <a:avLst/>
            <a:gdLst/>
            <a:ahLst/>
            <a:cxnLst/>
            <a:rect r="r" b="b" t="t" l="l"/>
            <a:pathLst>
              <a:path h="4540204" w="4540204">
                <a:moveTo>
                  <a:pt x="0" y="0"/>
                </a:moveTo>
                <a:lnTo>
                  <a:pt x="4540204" y="0"/>
                </a:lnTo>
                <a:lnTo>
                  <a:pt x="4540204" y="4540204"/>
                </a:lnTo>
                <a:lnTo>
                  <a:pt x="0" y="4540204"/>
                </a:lnTo>
                <a:lnTo>
                  <a:pt x="0" y="0"/>
                </a:lnTo>
                <a:close/>
              </a:path>
            </a:pathLst>
          </a:custGeom>
          <a:blipFill>
            <a:blip r:embed="rId6">
              <a:alphaModFix amt="12000"/>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995875" y="716178"/>
            <a:ext cx="4055962" cy="4055962"/>
          </a:xfrm>
          <a:custGeom>
            <a:avLst/>
            <a:gdLst/>
            <a:ahLst/>
            <a:cxnLst/>
            <a:rect r="r" b="b" t="t" l="l"/>
            <a:pathLst>
              <a:path h="4055962" w="4055962">
                <a:moveTo>
                  <a:pt x="0" y="0"/>
                </a:moveTo>
                <a:lnTo>
                  <a:pt x="4055962" y="0"/>
                </a:lnTo>
                <a:lnTo>
                  <a:pt x="4055962" y="4055962"/>
                </a:lnTo>
                <a:lnTo>
                  <a:pt x="0" y="405596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7" id="7"/>
          <p:cNvGrpSpPr>
            <a:grpSpLocks noChangeAspect="true"/>
          </p:cNvGrpSpPr>
          <p:nvPr/>
        </p:nvGrpSpPr>
        <p:grpSpPr>
          <a:xfrm rot="0">
            <a:off x="1813689" y="533992"/>
            <a:ext cx="4420334" cy="4420334"/>
            <a:chOff x="0" y="0"/>
            <a:chExt cx="6350000" cy="6350000"/>
          </a:xfrm>
        </p:grpSpPr>
        <p:sp>
          <p:nvSpPr>
            <p:cNvPr name="Freeform 8" id="8"/>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10"/>
              <a:stretch>
                <a:fillRect l="-18308" t="-1377" r="-42095" b="-5968"/>
              </a:stretch>
            </a:blipFill>
          </p:spPr>
        </p:sp>
      </p:grpSp>
      <p:sp>
        <p:nvSpPr>
          <p:cNvPr name="Freeform 9" id="9"/>
          <p:cNvSpPr/>
          <p:nvPr/>
        </p:nvSpPr>
        <p:spPr>
          <a:xfrm flipH="false" flipV="false" rot="0">
            <a:off x="1753754" y="5285134"/>
            <a:ext cx="4540204" cy="4540204"/>
          </a:xfrm>
          <a:custGeom>
            <a:avLst/>
            <a:gdLst/>
            <a:ahLst/>
            <a:cxnLst/>
            <a:rect r="r" b="b" t="t" l="l"/>
            <a:pathLst>
              <a:path h="4540204" w="4540204">
                <a:moveTo>
                  <a:pt x="0" y="0"/>
                </a:moveTo>
                <a:lnTo>
                  <a:pt x="4540204" y="0"/>
                </a:lnTo>
                <a:lnTo>
                  <a:pt x="4540204" y="4540205"/>
                </a:lnTo>
                <a:lnTo>
                  <a:pt x="0" y="4540205"/>
                </a:lnTo>
                <a:lnTo>
                  <a:pt x="0" y="0"/>
                </a:lnTo>
                <a:close/>
              </a:path>
            </a:pathLst>
          </a:custGeom>
          <a:blipFill>
            <a:blip r:embed="rId6">
              <a:alphaModFix amt="12000"/>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995875" y="5527255"/>
            <a:ext cx="4055962" cy="4055962"/>
          </a:xfrm>
          <a:custGeom>
            <a:avLst/>
            <a:gdLst/>
            <a:ahLst/>
            <a:cxnLst/>
            <a:rect r="r" b="b" t="t" l="l"/>
            <a:pathLst>
              <a:path h="4055962" w="4055962">
                <a:moveTo>
                  <a:pt x="0" y="0"/>
                </a:moveTo>
                <a:lnTo>
                  <a:pt x="4055962" y="0"/>
                </a:lnTo>
                <a:lnTo>
                  <a:pt x="4055962" y="4055962"/>
                </a:lnTo>
                <a:lnTo>
                  <a:pt x="0" y="405596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1" id="11"/>
          <p:cNvGrpSpPr>
            <a:grpSpLocks noChangeAspect="true"/>
          </p:cNvGrpSpPr>
          <p:nvPr/>
        </p:nvGrpSpPr>
        <p:grpSpPr>
          <a:xfrm rot="0">
            <a:off x="1813689" y="5345069"/>
            <a:ext cx="4420334" cy="4420334"/>
            <a:chOff x="0" y="0"/>
            <a:chExt cx="6350000" cy="6350000"/>
          </a:xfrm>
        </p:grpSpPr>
        <p:sp>
          <p:nvSpPr>
            <p:cNvPr name="Freeform 12" id="12"/>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11"/>
              <a:stretch>
                <a:fillRect l="-7752" t="0" r="-42517" b="0"/>
              </a:stretch>
            </a:blipFill>
          </p:spPr>
        </p:sp>
      </p:grpSp>
      <p:sp>
        <p:nvSpPr>
          <p:cNvPr name="TextBox 13" id="13"/>
          <p:cNvSpPr txBox="true"/>
          <p:nvPr/>
        </p:nvSpPr>
        <p:spPr>
          <a:xfrm rot="0">
            <a:off x="7627208" y="3919249"/>
            <a:ext cx="9164375" cy="922020"/>
          </a:xfrm>
          <a:prstGeom prst="rect">
            <a:avLst/>
          </a:prstGeom>
        </p:spPr>
        <p:txBody>
          <a:bodyPr anchor="t" rtlCol="false" tIns="0" lIns="0" bIns="0" rIns="0">
            <a:spAutoFit/>
          </a:bodyPr>
          <a:lstStyle/>
          <a:p>
            <a:pPr algn="just">
              <a:lnSpc>
                <a:spcPts val="3540"/>
              </a:lnSpc>
            </a:pPr>
            <a:r>
              <a:rPr lang="en-US" sz="3000">
                <a:solidFill>
                  <a:srgbClr val="282970"/>
                </a:solidFill>
                <a:latin typeface="Poppins 2"/>
              </a:rPr>
              <a:t>Texto</a:t>
            </a:r>
          </a:p>
          <a:p>
            <a:pPr algn="just">
              <a:lnSpc>
                <a:spcPts val="3540"/>
              </a:lnSpc>
              <a:spcBef>
                <a:spcPct val="0"/>
              </a:spcBef>
            </a:pPr>
          </a:p>
        </p:txBody>
      </p:sp>
      <p:sp>
        <p:nvSpPr>
          <p:cNvPr name="TextBox 14" id="14"/>
          <p:cNvSpPr txBox="true"/>
          <p:nvPr/>
        </p:nvSpPr>
        <p:spPr>
          <a:xfrm rot="0">
            <a:off x="6680561" y="2885663"/>
            <a:ext cx="9009391" cy="638175"/>
          </a:xfrm>
          <a:prstGeom prst="rect">
            <a:avLst/>
          </a:prstGeom>
        </p:spPr>
        <p:txBody>
          <a:bodyPr anchor="t" rtlCol="false" tIns="0" lIns="0" bIns="0" rIns="0">
            <a:spAutoFit/>
          </a:bodyPr>
          <a:lstStyle/>
          <a:p>
            <a:pPr algn="ctr">
              <a:lnSpc>
                <a:spcPts val="4739"/>
              </a:lnSpc>
            </a:pPr>
            <a:r>
              <a:rPr lang="en-US" sz="3949">
                <a:solidFill>
                  <a:srgbClr val="282970"/>
                </a:solidFill>
                <a:latin typeface="Poppins 2"/>
              </a:rPr>
              <a:t>Texto</a:t>
            </a:r>
          </a:p>
        </p:txBody>
      </p:sp>
      <p:grpSp>
        <p:nvGrpSpPr>
          <p:cNvPr name="Group 15" id="15"/>
          <p:cNvGrpSpPr/>
          <p:nvPr/>
        </p:nvGrpSpPr>
        <p:grpSpPr>
          <a:xfrm rot="0">
            <a:off x="12770979" y="-142406"/>
            <a:ext cx="5352698" cy="1907693"/>
            <a:chOff x="0" y="0"/>
            <a:chExt cx="7136931" cy="2543591"/>
          </a:xfrm>
        </p:grpSpPr>
        <p:sp>
          <p:nvSpPr>
            <p:cNvPr name="Freeform 16" id="16"/>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2"/>
              <a:stretch>
                <a:fillRect l="0" t="0" r="0" b="0"/>
              </a:stretch>
            </a:blipFill>
          </p:spPr>
        </p:sp>
        <p:sp>
          <p:nvSpPr>
            <p:cNvPr name="Freeform 17" id="17"/>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3"/>
              <a:stretch>
                <a:fillRect l="0" t="0" r="0" b="0"/>
              </a:stretch>
            </a:blipFill>
          </p:spPr>
        </p:sp>
        <p:sp>
          <p:nvSpPr>
            <p:cNvPr name="Freeform 18" id="18"/>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4"/>
              <a:stretch>
                <a:fillRect l="0" t="0" r="0" b="0"/>
              </a:stretch>
            </a:blipFill>
          </p:spPr>
        </p:sp>
      </p:grpSp>
      <p:sp>
        <p:nvSpPr>
          <p:cNvPr name="TextBox 19" id="19"/>
          <p:cNvSpPr txBox="true"/>
          <p:nvPr/>
        </p:nvSpPr>
        <p:spPr>
          <a:xfrm rot="0">
            <a:off x="7627208" y="6778686"/>
            <a:ext cx="9164375" cy="922020"/>
          </a:xfrm>
          <a:prstGeom prst="rect">
            <a:avLst/>
          </a:prstGeom>
        </p:spPr>
        <p:txBody>
          <a:bodyPr anchor="t" rtlCol="false" tIns="0" lIns="0" bIns="0" rIns="0">
            <a:spAutoFit/>
          </a:bodyPr>
          <a:lstStyle/>
          <a:p>
            <a:pPr algn="just">
              <a:lnSpc>
                <a:spcPts val="3540"/>
              </a:lnSpc>
            </a:pPr>
            <a:r>
              <a:rPr lang="en-US" sz="3000">
                <a:solidFill>
                  <a:srgbClr val="282970"/>
                </a:solidFill>
                <a:latin typeface="Poppins 2"/>
              </a:rPr>
              <a:t>Texto</a:t>
            </a:r>
          </a:p>
          <a:p>
            <a:pPr algn="just">
              <a:lnSpc>
                <a:spcPts val="3540"/>
              </a:lnSpc>
              <a:spcBef>
                <a:spcPct val="0"/>
              </a:spcBef>
            </a:pP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9869556">
            <a:off x="14431083" y="6569611"/>
            <a:ext cx="6482297" cy="6762426"/>
            <a:chOff x="0" y="0"/>
            <a:chExt cx="8643063" cy="9016568"/>
          </a:xfrm>
        </p:grpSpPr>
        <p:sp>
          <p:nvSpPr>
            <p:cNvPr name="Freeform 3" id="3"/>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5" id="5"/>
          <p:cNvSpPr txBox="true"/>
          <p:nvPr/>
        </p:nvSpPr>
        <p:spPr>
          <a:xfrm rot="0">
            <a:off x="9575272" y="4103586"/>
            <a:ext cx="7080081" cy="425958"/>
          </a:xfrm>
          <a:prstGeom prst="rect">
            <a:avLst/>
          </a:prstGeom>
        </p:spPr>
        <p:txBody>
          <a:bodyPr anchor="t" rtlCol="false" tIns="0" lIns="0" bIns="0" rIns="0">
            <a:spAutoFit/>
          </a:bodyPr>
          <a:lstStyle/>
          <a:p>
            <a:pPr marL="582930" indent="-291465" lvl="1">
              <a:lnSpc>
                <a:spcPts val="3186"/>
              </a:lnSpc>
              <a:buFont typeface="Arial"/>
              <a:buChar char="•"/>
            </a:pPr>
            <a:r>
              <a:rPr lang="en-US" sz="2700">
                <a:solidFill>
                  <a:srgbClr val="1B4A9B"/>
                </a:solidFill>
                <a:latin typeface="Poppins 2"/>
              </a:rPr>
              <a:t>Texto</a:t>
            </a:r>
          </a:p>
        </p:txBody>
      </p:sp>
      <p:sp>
        <p:nvSpPr>
          <p:cNvPr name="TextBox 6" id="6"/>
          <p:cNvSpPr txBox="true"/>
          <p:nvPr/>
        </p:nvSpPr>
        <p:spPr>
          <a:xfrm rot="0">
            <a:off x="10253738" y="3242260"/>
            <a:ext cx="3697802" cy="638175"/>
          </a:xfrm>
          <a:prstGeom prst="rect">
            <a:avLst/>
          </a:prstGeom>
        </p:spPr>
        <p:txBody>
          <a:bodyPr anchor="t" rtlCol="false" tIns="0" lIns="0" bIns="0" rIns="0">
            <a:spAutoFit/>
          </a:bodyPr>
          <a:lstStyle/>
          <a:p>
            <a:pPr>
              <a:lnSpc>
                <a:spcPts val="4739"/>
              </a:lnSpc>
            </a:pPr>
            <a:r>
              <a:rPr lang="en-US" sz="3949">
                <a:solidFill>
                  <a:srgbClr val="1B4A9B"/>
                </a:solidFill>
                <a:latin typeface="Poppins 2"/>
              </a:rPr>
              <a:t>Texto</a:t>
            </a:r>
          </a:p>
        </p:txBody>
      </p:sp>
      <p:grpSp>
        <p:nvGrpSpPr>
          <p:cNvPr name="Group 7" id="7"/>
          <p:cNvGrpSpPr/>
          <p:nvPr/>
        </p:nvGrpSpPr>
        <p:grpSpPr>
          <a:xfrm rot="0">
            <a:off x="875717" y="1028700"/>
            <a:ext cx="7346646" cy="8439373"/>
            <a:chOff x="0" y="0"/>
            <a:chExt cx="9795527" cy="11252497"/>
          </a:xfrm>
        </p:grpSpPr>
        <p:sp>
          <p:nvSpPr>
            <p:cNvPr name="TextBox 8" id="8"/>
            <p:cNvSpPr txBox="true"/>
            <p:nvPr/>
          </p:nvSpPr>
          <p:spPr>
            <a:xfrm rot="-2700000">
              <a:off x="42280" y="10097501"/>
              <a:ext cx="1888589" cy="479018"/>
            </a:xfrm>
            <a:prstGeom prst="rect">
              <a:avLst/>
            </a:prstGeom>
          </p:spPr>
          <p:txBody>
            <a:bodyPr anchor="t" rtlCol="false" tIns="0" lIns="0" bIns="0" rIns="0">
              <a:spAutoFit/>
            </a:bodyPr>
            <a:lstStyle/>
            <a:p>
              <a:pPr algn="ctr">
                <a:lnSpc>
                  <a:spcPts val="2968"/>
                </a:lnSpc>
              </a:pPr>
              <a:r>
                <a:rPr lang="en-US" sz="2120">
                  <a:solidFill>
                    <a:srgbClr val="1B4A9B"/>
                  </a:solidFill>
                  <a:latin typeface="Poppins 2"/>
                </a:rPr>
                <a:t>Elemento 1</a:t>
              </a:r>
            </a:p>
          </p:txBody>
        </p:sp>
        <p:sp>
          <p:nvSpPr>
            <p:cNvPr name="TextBox 9" id="9"/>
            <p:cNvSpPr txBox="true"/>
            <p:nvPr/>
          </p:nvSpPr>
          <p:spPr>
            <a:xfrm rot="-2700000">
              <a:off x="1827213" y="10129864"/>
              <a:ext cx="1980124" cy="479018"/>
            </a:xfrm>
            <a:prstGeom prst="rect">
              <a:avLst/>
            </a:prstGeom>
          </p:spPr>
          <p:txBody>
            <a:bodyPr anchor="t" rtlCol="false" tIns="0" lIns="0" bIns="0" rIns="0">
              <a:spAutoFit/>
            </a:bodyPr>
            <a:lstStyle/>
            <a:p>
              <a:pPr algn="ctr">
                <a:lnSpc>
                  <a:spcPts val="2968"/>
                </a:lnSpc>
              </a:pPr>
              <a:r>
                <a:rPr lang="en-US" sz="2120">
                  <a:solidFill>
                    <a:srgbClr val="1B4A9B"/>
                  </a:solidFill>
                  <a:latin typeface="Poppins 2"/>
                </a:rPr>
                <a:t>Elemento 2</a:t>
              </a:r>
            </a:p>
          </p:txBody>
        </p:sp>
        <p:sp>
          <p:nvSpPr>
            <p:cNvPr name="TextBox 10" id="10"/>
            <p:cNvSpPr txBox="true"/>
            <p:nvPr/>
          </p:nvSpPr>
          <p:spPr>
            <a:xfrm rot="-2700000">
              <a:off x="3685966" y="10131649"/>
              <a:ext cx="1985173" cy="479018"/>
            </a:xfrm>
            <a:prstGeom prst="rect">
              <a:avLst/>
            </a:prstGeom>
          </p:spPr>
          <p:txBody>
            <a:bodyPr anchor="t" rtlCol="false" tIns="0" lIns="0" bIns="0" rIns="0">
              <a:spAutoFit/>
            </a:bodyPr>
            <a:lstStyle/>
            <a:p>
              <a:pPr algn="ctr">
                <a:lnSpc>
                  <a:spcPts val="2968"/>
                </a:lnSpc>
              </a:pPr>
              <a:r>
                <a:rPr lang="en-US" sz="2120">
                  <a:solidFill>
                    <a:srgbClr val="1B4A9B"/>
                  </a:solidFill>
                  <a:latin typeface="Poppins 2"/>
                </a:rPr>
                <a:t>Elemento 3</a:t>
              </a:r>
            </a:p>
          </p:txBody>
        </p:sp>
        <p:sp>
          <p:nvSpPr>
            <p:cNvPr name="TextBox 11" id="11"/>
            <p:cNvSpPr txBox="true"/>
            <p:nvPr/>
          </p:nvSpPr>
          <p:spPr>
            <a:xfrm rot="-2700000">
              <a:off x="5536819" y="10136707"/>
              <a:ext cx="1999479" cy="479018"/>
            </a:xfrm>
            <a:prstGeom prst="rect">
              <a:avLst/>
            </a:prstGeom>
          </p:spPr>
          <p:txBody>
            <a:bodyPr anchor="t" rtlCol="false" tIns="0" lIns="0" bIns="0" rIns="0">
              <a:spAutoFit/>
            </a:bodyPr>
            <a:lstStyle/>
            <a:p>
              <a:pPr algn="ctr">
                <a:lnSpc>
                  <a:spcPts val="2968"/>
                </a:lnSpc>
              </a:pPr>
              <a:r>
                <a:rPr lang="en-US" sz="2120">
                  <a:solidFill>
                    <a:srgbClr val="1B4A9B"/>
                  </a:solidFill>
                  <a:latin typeface="Poppins 2"/>
                </a:rPr>
                <a:t>Elemento 4</a:t>
              </a:r>
            </a:p>
          </p:txBody>
        </p:sp>
        <p:sp>
          <p:nvSpPr>
            <p:cNvPr name="TextBox 12" id="12"/>
            <p:cNvSpPr txBox="true"/>
            <p:nvPr/>
          </p:nvSpPr>
          <p:spPr>
            <a:xfrm rot="-2700000">
              <a:off x="7400122" y="10136608"/>
              <a:ext cx="1999198" cy="479018"/>
            </a:xfrm>
            <a:prstGeom prst="rect">
              <a:avLst/>
            </a:prstGeom>
          </p:spPr>
          <p:txBody>
            <a:bodyPr anchor="t" rtlCol="false" tIns="0" lIns="0" bIns="0" rIns="0">
              <a:spAutoFit/>
            </a:bodyPr>
            <a:lstStyle/>
            <a:p>
              <a:pPr algn="ctr">
                <a:lnSpc>
                  <a:spcPts val="2968"/>
                </a:lnSpc>
              </a:pPr>
              <a:r>
                <a:rPr lang="en-US" sz="2120">
                  <a:solidFill>
                    <a:srgbClr val="1B4A9B"/>
                  </a:solidFill>
                  <a:latin typeface="Poppins 2"/>
                </a:rPr>
                <a:t>Elemento 5</a:t>
              </a:r>
            </a:p>
          </p:txBody>
        </p:sp>
        <p:grpSp>
          <p:nvGrpSpPr>
            <p:cNvPr name="Group 13" id="13"/>
            <p:cNvGrpSpPr>
              <a:grpSpLocks noChangeAspect="true"/>
            </p:cNvGrpSpPr>
            <p:nvPr/>
          </p:nvGrpSpPr>
          <p:grpSpPr>
            <a:xfrm rot="0">
              <a:off x="707414" y="210934"/>
              <a:ext cx="9088113" cy="9088113"/>
              <a:chOff x="0" y="0"/>
              <a:chExt cx="10287000" cy="10287000"/>
            </a:xfrm>
          </p:grpSpPr>
          <p:sp>
            <p:nvSpPr>
              <p:cNvPr name="Freeform 14" id="14"/>
              <p:cNvSpPr/>
              <p:nvPr/>
            </p:nvSpPr>
            <p:spPr>
              <a:xfrm flipH="false" flipV="false" rot="0">
                <a:off x="0" y="-63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1B4A9B">
                  <a:alpha val="24706"/>
                </a:srgbClr>
              </a:solidFill>
            </p:spPr>
          </p:sp>
          <p:sp>
            <p:nvSpPr>
              <p:cNvPr name="Freeform 15" id="15"/>
              <p:cNvSpPr/>
              <p:nvPr/>
            </p:nvSpPr>
            <p:spPr>
              <a:xfrm flipH="false" flipV="false" rot="0">
                <a:off x="0" y="20510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1B4A9B">
                  <a:alpha val="24706"/>
                </a:srgbClr>
              </a:solidFill>
            </p:spPr>
          </p:sp>
          <p:sp>
            <p:nvSpPr>
              <p:cNvPr name="Freeform 16" id="16"/>
              <p:cNvSpPr/>
              <p:nvPr/>
            </p:nvSpPr>
            <p:spPr>
              <a:xfrm flipH="false" flipV="false" rot="0">
                <a:off x="0" y="41084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1B4A9B">
                  <a:alpha val="24706"/>
                </a:srgbClr>
              </a:solidFill>
            </p:spPr>
          </p:sp>
          <p:sp>
            <p:nvSpPr>
              <p:cNvPr name="Freeform 17" id="17"/>
              <p:cNvSpPr/>
              <p:nvPr/>
            </p:nvSpPr>
            <p:spPr>
              <a:xfrm flipH="false" flipV="false" rot="0">
                <a:off x="0" y="61658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1B4A9B">
                  <a:alpha val="24706"/>
                </a:srgbClr>
              </a:solidFill>
            </p:spPr>
          </p:sp>
          <p:sp>
            <p:nvSpPr>
              <p:cNvPr name="Freeform 18" id="18"/>
              <p:cNvSpPr/>
              <p:nvPr/>
            </p:nvSpPr>
            <p:spPr>
              <a:xfrm flipH="false" flipV="false" rot="0">
                <a:off x="0" y="82232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1B4A9B">
                  <a:alpha val="24706"/>
                </a:srgbClr>
              </a:solidFill>
            </p:spPr>
          </p:sp>
          <p:sp>
            <p:nvSpPr>
              <p:cNvPr name="Freeform 19" id="19"/>
              <p:cNvSpPr/>
              <p:nvPr/>
            </p:nvSpPr>
            <p:spPr>
              <a:xfrm flipH="false" flipV="false" rot="0">
                <a:off x="0" y="10280650"/>
                <a:ext cx="10287000" cy="12700"/>
              </a:xfrm>
              <a:custGeom>
                <a:avLst/>
                <a:gdLst/>
                <a:ahLst/>
                <a:cxnLst/>
                <a:rect r="r" b="b" t="t" l="l"/>
                <a:pathLst>
                  <a:path h="12700" w="10287000">
                    <a:moveTo>
                      <a:pt x="0" y="0"/>
                    </a:moveTo>
                    <a:lnTo>
                      <a:pt x="10287000" y="0"/>
                    </a:lnTo>
                    <a:lnTo>
                      <a:pt x="10287000" y="12700"/>
                    </a:lnTo>
                    <a:lnTo>
                      <a:pt x="0" y="12700"/>
                    </a:lnTo>
                    <a:close/>
                  </a:path>
                </a:pathLst>
              </a:custGeom>
              <a:solidFill>
                <a:srgbClr val="1B4A9B">
                  <a:alpha val="60000"/>
                </a:srgbClr>
              </a:solidFill>
            </p:spPr>
          </p:sp>
        </p:grpSp>
        <p:sp>
          <p:nvSpPr>
            <p:cNvPr name="TextBox 20" id="20"/>
            <p:cNvSpPr txBox="true"/>
            <p:nvPr/>
          </p:nvSpPr>
          <p:spPr>
            <a:xfrm rot="0">
              <a:off x="0" y="-57150"/>
              <a:ext cx="527896" cy="479018"/>
            </a:xfrm>
            <a:prstGeom prst="rect">
              <a:avLst/>
            </a:prstGeom>
          </p:spPr>
          <p:txBody>
            <a:bodyPr anchor="t" rtlCol="false" tIns="0" lIns="0" bIns="0" rIns="0">
              <a:spAutoFit/>
            </a:bodyPr>
            <a:lstStyle/>
            <a:p>
              <a:pPr algn="r">
                <a:lnSpc>
                  <a:spcPts val="2968"/>
                </a:lnSpc>
              </a:pPr>
              <a:r>
                <a:rPr lang="en-US" sz="2120">
                  <a:solidFill>
                    <a:srgbClr val="1B4A9B"/>
                  </a:solidFill>
                  <a:latin typeface="Poppins 2"/>
                </a:rPr>
                <a:t>25 </a:t>
              </a:r>
            </a:p>
          </p:txBody>
        </p:sp>
        <p:sp>
          <p:nvSpPr>
            <p:cNvPr name="TextBox 21" id="21"/>
            <p:cNvSpPr txBox="true"/>
            <p:nvPr/>
          </p:nvSpPr>
          <p:spPr>
            <a:xfrm rot="0">
              <a:off x="0" y="1760473"/>
              <a:ext cx="527896" cy="479018"/>
            </a:xfrm>
            <a:prstGeom prst="rect">
              <a:avLst/>
            </a:prstGeom>
          </p:spPr>
          <p:txBody>
            <a:bodyPr anchor="t" rtlCol="false" tIns="0" lIns="0" bIns="0" rIns="0">
              <a:spAutoFit/>
            </a:bodyPr>
            <a:lstStyle/>
            <a:p>
              <a:pPr algn="r">
                <a:lnSpc>
                  <a:spcPts val="2968"/>
                </a:lnSpc>
              </a:pPr>
              <a:r>
                <a:rPr lang="en-US" sz="2120">
                  <a:solidFill>
                    <a:srgbClr val="1B4A9B"/>
                  </a:solidFill>
                  <a:latin typeface="Poppins 2"/>
                </a:rPr>
                <a:t>20 </a:t>
              </a:r>
            </a:p>
          </p:txBody>
        </p:sp>
        <p:sp>
          <p:nvSpPr>
            <p:cNvPr name="TextBox 22" id="22"/>
            <p:cNvSpPr txBox="true"/>
            <p:nvPr/>
          </p:nvSpPr>
          <p:spPr>
            <a:xfrm rot="0">
              <a:off x="91536" y="3578095"/>
              <a:ext cx="436360" cy="479018"/>
            </a:xfrm>
            <a:prstGeom prst="rect">
              <a:avLst/>
            </a:prstGeom>
          </p:spPr>
          <p:txBody>
            <a:bodyPr anchor="t" rtlCol="false" tIns="0" lIns="0" bIns="0" rIns="0">
              <a:spAutoFit/>
            </a:bodyPr>
            <a:lstStyle/>
            <a:p>
              <a:pPr algn="r">
                <a:lnSpc>
                  <a:spcPts val="2968"/>
                </a:lnSpc>
              </a:pPr>
              <a:r>
                <a:rPr lang="en-US" sz="2120">
                  <a:solidFill>
                    <a:srgbClr val="1B4A9B"/>
                  </a:solidFill>
                  <a:latin typeface="Poppins 2"/>
                </a:rPr>
                <a:t>15 </a:t>
              </a:r>
            </a:p>
          </p:txBody>
        </p:sp>
        <p:sp>
          <p:nvSpPr>
            <p:cNvPr name="TextBox 23" id="23"/>
            <p:cNvSpPr txBox="true"/>
            <p:nvPr/>
          </p:nvSpPr>
          <p:spPr>
            <a:xfrm rot="0">
              <a:off x="91536" y="5395718"/>
              <a:ext cx="436360" cy="479018"/>
            </a:xfrm>
            <a:prstGeom prst="rect">
              <a:avLst/>
            </a:prstGeom>
          </p:spPr>
          <p:txBody>
            <a:bodyPr anchor="t" rtlCol="false" tIns="0" lIns="0" bIns="0" rIns="0">
              <a:spAutoFit/>
            </a:bodyPr>
            <a:lstStyle/>
            <a:p>
              <a:pPr algn="r">
                <a:lnSpc>
                  <a:spcPts val="2968"/>
                </a:lnSpc>
              </a:pPr>
              <a:r>
                <a:rPr lang="en-US" sz="2120">
                  <a:solidFill>
                    <a:srgbClr val="1B4A9B"/>
                  </a:solidFill>
                  <a:latin typeface="Poppins 2"/>
                </a:rPr>
                <a:t>10 </a:t>
              </a:r>
            </a:p>
          </p:txBody>
        </p:sp>
        <p:sp>
          <p:nvSpPr>
            <p:cNvPr name="TextBox 24" id="24"/>
            <p:cNvSpPr txBox="true"/>
            <p:nvPr/>
          </p:nvSpPr>
          <p:spPr>
            <a:xfrm rot="0">
              <a:off x="206446" y="7213341"/>
              <a:ext cx="321450" cy="479018"/>
            </a:xfrm>
            <a:prstGeom prst="rect">
              <a:avLst/>
            </a:prstGeom>
          </p:spPr>
          <p:txBody>
            <a:bodyPr anchor="t" rtlCol="false" tIns="0" lIns="0" bIns="0" rIns="0">
              <a:spAutoFit/>
            </a:bodyPr>
            <a:lstStyle/>
            <a:p>
              <a:pPr algn="r">
                <a:lnSpc>
                  <a:spcPts val="2968"/>
                </a:lnSpc>
              </a:pPr>
              <a:r>
                <a:rPr lang="en-US" sz="2120">
                  <a:solidFill>
                    <a:srgbClr val="1B4A9B"/>
                  </a:solidFill>
                  <a:latin typeface="Poppins 2"/>
                </a:rPr>
                <a:t>5 </a:t>
              </a:r>
            </a:p>
          </p:txBody>
        </p:sp>
        <p:sp>
          <p:nvSpPr>
            <p:cNvPr name="TextBox 25" id="25"/>
            <p:cNvSpPr txBox="true"/>
            <p:nvPr/>
          </p:nvSpPr>
          <p:spPr>
            <a:xfrm rot="0">
              <a:off x="206446" y="9030963"/>
              <a:ext cx="321450" cy="479018"/>
            </a:xfrm>
            <a:prstGeom prst="rect">
              <a:avLst/>
            </a:prstGeom>
          </p:spPr>
          <p:txBody>
            <a:bodyPr anchor="t" rtlCol="false" tIns="0" lIns="0" bIns="0" rIns="0">
              <a:spAutoFit/>
            </a:bodyPr>
            <a:lstStyle/>
            <a:p>
              <a:pPr algn="r">
                <a:lnSpc>
                  <a:spcPts val="2968"/>
                </a:lnSpc>
              </a:pPr>
              <a:r>
                <a:rPr lang="en-US" sz="2120">
                  <a:solidFill>
                    <a:srgbClr val="1B4A9B"/>
                  </a:solidFill>
                  <a:latin typeface="Poppins 2"/>
                </a:rPr>
                <a:t>0 </a:t>
              </a:r>
            </a:p>
          </p:txBody>
        </p:sp>
        <p:grpSp>
          <p:nvGrpSpPr>
            <p:cNvPr name="Group 26" id="26"/>
            <p:cNvGrpSpPr>
              <a:grpSpLocks noChangeAspect="true"/>
            </p:cNvGrpSpPr>
            <p:nvPr/>
          </p:nvGrpSpPr>
          <p:grpSpPr>
            <a:xfrm rot="0">
              <a:off x="1260181" y="1295898"/>
              <a:ext cx="8535346" cy="8003150"/>
              <a:chOff x="625687" y="1228090"/>
              <a:chExt cx="9661313" cy="9058910"/>
            </a:xfrm>
          </p:grpSpPr>
          <p:sp>
            <p:nvSpPr>
              <p:cNvPr name="Freeform 27" id="27"/>
              <p:cNvSpPr/>
              <p:nvPr/>
            </p:nvSpPr>
            <p:spPr>
              <a:xfrm flipH="false" flipV="false" rot="0">
                <a:off x="0" y="10287000"/>
                <a:ext cx="600287" cy="0"/>
              </a:xfrm>
              <a:custGeom>
                <a:avLst/>
                <a:gdLst/>
                <a:ahLst/>
                <a:cxnLst/>
                <a:rect r="r" b="b" t="t" l="l"/>
                <a:pathLst>
                  <a:path h="0" w="600287">
                    <a:moveTo>
                      <a:pt x="0" y="0"/>
                    </a:moveTo>
                    <a:lnTo>
                      <a:pt x="0" y="0"/>
                    </a:lnTo>
                    <a:lnTo>
                      <a:pt x="600287" y="0"/>
                    </a:lnTo>
                    <a:lnTo>
                      <a:pt x="600287" y="0"/>
                    </a:lnTo>
                    <a:close/>
                  </a:path>
                </a:pathLst>
              </a:custGeom>
              <a:solidFill>
                <a:srgbClr val="5CE1E6"/>
              </a:solidFill>
            </p:spPr>
          </p:sp>
          <p:sp>
            <p:nvSpPr>
              <p:cNvPr name="Freeform 28" id="28"/>
              <p:cNvSpPr/>
              <p:nvPr/>
            </p:nvSpPr>
            <p:spPr>
              <a:xfrm flipH="false" flipV="false" rot="0">
                <a:off x="2108835" y="6988810"/>
                <a:ext cx="600287" cy="3298190"/>
              </a:xfrm>
              <a:custGeom>
                <a:avLst/>
                <a:gdLst/>
                <a:ahLst/>
                <a:cxnLst/>
                <a:rect r="r" b="b" t="t" l="l"/>
                <a:pathLst>
                  <a:path h="3298190" w="600287">
                    <a:moveTo>
                      <a:pt x="0" y="3298190"/>
                    </a:moveTo>
                    <a:lnTo>
                      <a:pt x="0" y="48023"/>
                    </a:lnTo>
                    <a:cubicBezTo>
                      <a:pt x="0" y="35287"/>
                      <a:pt x="5059" y="23072"/>
                      <a:pt x="14065" y="14066"/>
                    </a:cubicBezTo>
                    <a:cubicBezTo>
                      <a:pt x="23071" y="5059"/>
                      <a:pt x="35286" y="0"/>
                      <a:pt x="48023" y="0"/>
                    </a:cubicBezTo>
                    <a:lnTo>
                      <a:pt x="552264" y="0"/>
                    </a:lnTo>
                    <a:cubicBezTo>
                      <a:pt x="565000" y="0"/>
                      <a:pt x="577215" y="5059"/>
                      <a:pt x="586221" y="14066"/>
                    </a:cubicBezTo>
                    <a:cubicBezTo>
                      <a:pt x="595227" y="23072"/>
                      <a:pt x="600287" y="35287"/>
                      <a:pt x="600287" y="48023"/>
                    </a:cubicBezTo>
                    <a:lnTo>
                      <a:pt x="600287" y="3298190"/>
                    </a:lnTo>
                    <a:close/>
                  </a:path>
                </a:pathLst>
              </a:custGeom>
              <a:solidFill>
                <a:srgbClr val="5CE1E6"/>
              </a:solidFill>
            </p:spPr>
          </p:sp>
          <p:sp>
            <p:nvSpPr>
              <p:cNvPr name="Freeform 29" id="29"/>
              <p:cNvSpPr/>
              <p:nvPr/>
            </p:nvSpPr>
            <p:spPr>
              <a:xfrm flipH="false" flipV="false" rot="0">
                <a:off x="4217670" y="4108450"/>
                <a:ext cx="600287" cy="6178550"/>
              </a:xfrm>
              <a:custGeom>
                <a:avLst/>
                <a:gdLst/>
                <a:ahLst/>
                <a:cxnLst/>
                <a:rect r="r" b="b" t="t" l="l"/>
                <a:pathLst>
                  <a:path h="6178550" w="600287">
                    <a:moveTo>
                      <a:pt x="0" y="6178550"/>
                    </a:moveTo>
                    <a:lnTo>
                      <a:pt x="0" y="48023"/>
                    </a:lnTo>
                    <a:cubicBezTo>
                      <a:pt x="0" y="35287"/>
                      <a:pt x="5059" y="23072"/>
                      <a:pt x="14065" y="14065"/>
                    </a:cubicBezTo>
                    <a:cubicBezTo>
                      <a:pt x="23072" y="5059"/>
                      <a:pt x="35287" y="0"/>
                      <a:pt x="48023" y="0"/>
                    </a:cubicBezTo>
                    <a:lnTo>
                      <a:pt x="552264" y="0"/>
                    </a:lnTo>
                    <a:cubicBezTo>
                      <a:pt x="565000" y="0"/>
                      <a:pt x="577215" y="5059"/>
                      <a:pt x="586221" y="14065"/>
                    </a:cubicBezTo>
                    <a:cubicBezTo>
                      <a:pt x="595227" y="23072"/>
                      <a:pt x="600287" y="35287"/>
                      <a:pt x="600287" y="48023"/>
                    </a:cubicBezTo>
                    <a:lnTo>
                      <a:pt x="600287" y="6178550"/>
                    </a:lnTo>
                    <a:close/>
                  </a:path>
                </a:pathLst>
              </a:custGeom>
              <a:solidFill>
                <a:srgbClr val="5CE1E6"/>
              </a:solidFill>
            </p:spPr>
          </p:sp>
          <p:sp>
            <p:nvSpPr>
              <p:cNvPr name="Freeform 30" id="30"/>
              <p:cNvSpPr/>
              <p:nvPr/>
            </p:nvSpPr>
            <p:spPr>
              <a:xfrm flipH="false" flipV="false" rot="0">
                <a:off x="6326505" y="2874010"/>
                <a:ext cx="600287" cy="7412990"/>
              </a:xfrm>
              <a:custGeom>
                <a:avLst/>
                <a:gdLst/>
                <a:ahLst/>
                <a:cxnLst/>
                <a:rect r="r" b="b" t="t" l="l"/>
                <a:pathLst>
                  <a:path h="7412990" w="600287">
                    <a:moveTo>
                      <a:pt x="0" y="7412990"/>
                    </a:moveTo>
                    <a:lnTo>
                      <a:pt x="0" y="48023"/>
                    </a:lnTo>
                    <a:cubicBezTo>
                      <a:pt x="0" y="35286"/>
                      <a:pt x="5060" y="23071"/>
                      <a:pt x="14066" y="14066"/>
                    </a:cubicBezTo>
                    <a:cubicBezTo>
                      <a:pt x="23072" y="5060"/>
                      <a:pt x="35287" y="0"/>
                      <a:pt x="48023" y="0"/>
                    </a:cubicBezTo>
                    <a:lnTo>
                      <a:pt x="552263" y="0"/>
                    </a:lnTo>
                    <a:cubicBezTo>
                      <a:pt x="565000" y="0"/>
                      <a:pt x="577215" y="5059"/>
                      <a:pt x="586221" y="14065"/>
                    </a:cubicBezTo>
                    <a:cubicBezTo>
                      <a:pt x="595228" y="23071"/>
                      <a:pt x="600287" y="35286"/>
                      <a:pt x="600287" y="48023"/>
                    </a:cubicBezTo>
                    <a:lnTo>
                      <a:pt x="600287" y="7412990"/>
                    </a:lnTo>
                    <a:close/>
                  </a:path>
                </a:pathLst>
              </a:custGeom>
              <a:solidFill>
                <a:srgbClr val="5CE1E6"/>
              </a:solidFill>
            </p:spPr>
          </p:sp>
          <p:sp>
            <p:nvSpPr>
              <p:cNvPr name="Freeform 31" id="31"/>
              <p:cNvSpPr/>
              <p:nvPr/>
            </p:nvSpPr>
            <p:spPr>
              <a:xfrm flipH="false" flipV="false" rot="0">
                <a:off x="8435340" y="1228090"/>
                <a:ext cx="600287" cy="9058910"/>
              </a:xfrm>
              <a:custGeom>
                <a:avLst/>
                <a:gdLst/>
                <a:ahLst/>
                <a:cxnLst/>
                <a:rect r="r" b="b" t="t" l="l"/>
                <a:pathLst>
                  <a:path h="9058910" w="600287">
                    <a:moveTo>
                      <a:pt x="0" y="9058910"/>
                    </a:moveTo>
                    <a:lnTo>
                      <a:pt x="0" y="48023"/>
                    </a:lnTo>
                    <a:cubicBezTo>
                      <a:pt x="0" y="21501"/>
                      <a:pt x="21500" y="0"/>
                      <a:pt x="48023" y="0"/>
                    </a:cubicBezTo>
                    <a:lnTo>
                      <a:pt x="552264" y="0"/>
                    </a:lnTo>
                    <a:cubicBezTo>
                      <a:pt x="578787" y="0"/>
                      <a:pt x="600287" y="21501"/>
                      <a:pt x="600287" y="48023"/>
                    </a:cubicBezTo>
                    <a:lnTo>
                      <a:pt x="600287" y="9058910"/>
                    </a:lnTo>
                    <a:close/>
                  </a:path>
                </a:pathLst>
              </a:custGeom>
              <a:solidFill>
                <a:srgbClr val="5CE1E6"/>
              </a:solidFill>
            </p:spPr>
          </p:sp>
          <p:sp>
            <p:nvSpPr>
              <p:cNvPr name="Freeform 32" id="32"/>
              <p:cNvSpPr/>
              <p:nvPr/>
            </p:nvSpPr>
            <p:spPr>
              <a:xfrm flipH="false" flipV="false" rot="0">
                <a:off x="625687" y="8216900"/>
                <a:ext cx="600287" cy="2070100"/>
              </a:xfrm>
              <a:custGeom>
                <a:avLst/>
                <a:gdLst/>
                <a:ahLst/>
                <a:cxnLst/>
                <a:rect r="r" b="b" t="t" l="l"/>
                <a:pathLst>
                  <a:path h="2070100" w="600287">
                    <a:moveTo>
                      <a:pt x="0" y="2070100"/>
                    </a:moveTo>
                    <a:lnTo>
                      <a:pt x="0" y="48023"/>
                    </a:lnTo>
                    <a:cubicBezTo>
                      <a:pt x="0" y="21500"/>
                      <a:pt x="21500" y="0"/>
                      <a:pt x="48023" y="0"/>
                    </a:cubicBezTo>
                    <a:lnTo>
                      <a:pt x="552263" y="0"/>
                    </a:lnTo>
                    <a:cubicBezTo>
                      <a:pt x="578786" y="0"/>
                      <a:pt x="600286" y="21500"/>
                      <a:pt x="600286" y="48023"/>
                    </a:cubicBezTo>
                    <a:lnTo>
                      <a:pt x="600286" y="2070100"/>
                    </a:lnTo>
                    <a:close/>
                  </a:path>
                </a:pathLst>
              </a:custGeom>
              <a:solidFill>
                <a:srgbClr val="57FFDC"/>
              </a:solidFill>
            </p:spPr>
          </p:sp>
          <p:sp>
            <p:nvSpPr>
              <p:cNvPr name="Freeform 33" id="33"/>
              <p:cNvSpPr/>
              <p:nvPr/>
            </p:nvSpPr>
            <p:spPr>
              <a:xfrm flipH="false" flipV="false" rot="0">
                <a:off x="2734521" y="6988810"/>
                <a:ext cx="600287" cy="3298190"/>
              </a:xfrm>
              <a:custGeom>
                <a:avLst/>
                <a:gdLst/>
                <a:ahLst/>
                <a:cxnLst/>
                <a:rect r="r" b="b" t="t" l="l"/>
                <a:pathLst>
                  <a:path h="3298190" w="600287">
                    <a:moveTo>
                      <a:pt x="1" y="3298190"/>
                    </a:moveTo>
                    <a:lnTo>
                      <a:pt x="1" y="48023"/>
                    </a:lnTo>
                    <a:cubicBezTo>
                      <a:pt x="0" y="35287"/>
                      <a:pt x="5060" y="23072"/>
                      <a:pt x="14066" y="14066"/>
                    </a:cubicBezTo>
                    <a:cubicBezTo>
                      <a:pt x="23072" y="5059"/>
                      <a:pt x="35287" y="0"/>
                      <a:pt x="48024" y="0"/>
                    </a:cubicBezTo>
                    <a:lnTo>
                      <a:pt x="552264" y="0"/>
                    </a:lnTo>
                    <a:cubicBezTo>
                      <a:pt x="565001" y="0"/>
                      <a:pt x="577216" y="5059"/>
                      <a:pt x="586222" y="14066"/>
                    </a:cubicBezTo>
                    <a:cubicBezTo>
                      <a:pt x="595228" y="23072"/>
                      <a:pt x="600287" y="35287"/>
                      <a:pt x="600287" y="48023"/>
                    </a:cubicBezTo>
                    <a:lnTo>
                      <a:pt x="600287" y="3298190"/>
                    </a:lnTo>
                    <a:close/>
                  </a:path>
                </a:pathLst>
              </a:custGeom>
              <a:solidFill>
                <a:srgbClr val="57FFDC"/>
              </a:solidFill>
            </p:spPr>
          </p:sp>
          <p:sp>
            <p:nvSpPr>
              <p:cNvPr name="Freeform 34" id="34"/>
              <p:cNvSpPr/>
              <p:nvPr/>
            </p:nvSpPr>
            <p:spPr>
              <a:xfrm flipH="false" flipV="false" rot="0">
                <a:off x="4843357" y="6167967"/>
                <a:ext cx="600287" cy="4119033"/>
              </a:xfrm>
              <a:custGeom>
                <a:avLst/>
                <a:gdLst/>
                <a:ahLst/>
                <a:cxnLst/>
                <a:rect r="r" b="b" t="t" l="l"/>
                <a:pathLst>
                  <a:path h="4119033" w="600287">
                    <a:moveTo>
                      <a:pt x="0" y="4119033"/>
                    </a:moveTo>
                    <a:lnTo>
                      <a:pt x="0" y="48023"/>
                    </a:lnTo>
                    <a:cubicBezTo>
                      <a:pt x="0" y="35286"/>
                      <a:pt x="5059" y="23071"/>
                      <a:pt x="14065" y="14065"/>
                    </a:cubicBezTo>
                    <a:cubicBezTo>
                      <a:pt x="23072" y="5059"/>
                      <a:pt x="35286" y="0"/>
                      <a:pt x="48023" y="0"/>
                    </a:cubicBezTo>
                    <a:lnTo>
                      <a:pt x="552263" y="0"/>
                    </a:lnTo>
                    <a:cubicBezTo>
                      <a:pt x="565000" y="0"/>
                      <a:pt x="577214" y="5059"/>
                      <a:pt x="586221" y="14065"/>
                    </a:cubicBezTo>
                    <a:cubicBezTo>
                      <a:pt x="595227" y="23071"/>
                      <a:pt x="600286" y="35286"/>
                      <a:pt x="600286" y="48023"/>
                    </a:cubicBezTo>
                    <a:lnTo>
                      <a:pt x="600286" y="4119033"/>
                    </a:lnTo>
                    <a:close/>
                  </a:path>
                </a:pathLst>
              </a:custGeom>
              <a:solidFill>
                <a:srgbClr val="57FFDC"/>
              </a:solidFill>
            </p:spPr>
          </p:sp>
          <p:sp>
            <p:nvSpPr>
              <p:cNvPr name="Freeform 35" id="35"/>
              <p:cNvSpPr/>
              <p:nvPr/>
            </p:nvSpPr>
            <p:spPr>
              <a:xfrm flipH="false" flipV="false" rot="0">
                <a:off x="6952192" y="4521341"/>
                <a:ext cx="600287" cy="5765659"/>
              </a:xfrm>
              <a:custGeom>
                <a:avLst/>
                <a:gdLst/>
                <a:ahLst/>
                <a:cxnLst/>
                <a:rect r="r" b="b" t="t" l="l"/>
                <a:pathLst>
                  <a:path h="5765659" w="600287">
                    <a:moveTo>
                      <a:pt x="0" y="5765659"/>
                    </a:moveTo>
                    <a:lnTo>
                      <a:pt x="0" y="48023"/>
                    </a:lnTo>
                    <a:cubicBezTo>
                      <a:pt x="0" y="21501"/>
                      <a:pt x="21500" y="0"/>
                      <a:pt x="48023" y="0"/>
                    </a:cubicBezTo>
                    <a:lnTo>
                      <a:pt x="552263" y="0"/>
                    </a:lnTo>
                    <a:cubicBezTo>
                      <a:pt x="565000" y="0"/>
                      <a:pt x="577214" y="5059"/>
                      <a:pt x="586221" y="14065"/>
                    </a:cubicBezTo>
                    <a:cubicBezTo>
                      <a:pt x="595227" y="23072"/>
                      <a:pt x="600287" y="35287"/>
                      <a:pt x="600287" y="48023"/>
                    </a:cubicBezTo>
                    <a:lnTo>
                      <a:pt x="600287" y="5765659"/>
                    </a:lnTo>
                    <a:close/>
                  </a:path>
                </a:pathLst>
              </a:custGeom>
              <a:solidFill>
                <a:srgbClr val="57FFDC"/>
              </a:solidFill>
            </p:spPr>
          </p:sp>
          <p:sp>
            <p:nvSpPr>
              <p:cNvPr name="Freeform 36" id="36"/>
              <p:cNvSpPr/>
              <p:nvPr/>
            </p:nvSpPr>
            <p:spPr>
              <a:xfrm flipH="false" flipV="false" rot="0">
                <a:off x="9061027" y="2051627"/>
                <a:ext cx="600287" cy="8235373"/>
              </a:xfrm>
              <a:custGeom>
                <a:avLst/>
                <a:gdLst/>
                <a:ahLst/>
                <a:cxnLst/>
                <a:rect r="r" b="b" t="t" l="l"/>
                <a:pathLst>
                  <a:path h="8235373" w="600287">
                    <a:moveTo>
                      <a:pt x="0" y="8235373"/>
                    </a:moveTo>
                    <a:lnTo>
                      <a:pt x="0" y="48023"/>
                    </a:lnTo>
                    <a:cubicBezTo>
                      <a:pt x="0" y="21501"/>
                      <a:pt x="21500" y="0"/>
                      <a:pt x="48022" y="0"/>
                    </a:cubicBezTo>
                    <a:lnTo>
                      <a:pt x="552264" y="0"/>
                    </a:lnTo>
                    <a:cubicBezTo>
                      <a:pt x="578786" y="0"/>
                      <a:pt x="600286" y="21501"/>
                      <a:pt x="600286" y="48023"/>
                    </a:cubicBezTo>
                    <a:lnTo>
                      <a:pt x="600286" y="8235373"/>
                    </a:lnTo>
                    <a:close/>
                  </a:path>
                </a:pathLst>
              </a:custGeom>
              <a:solidFill>
                <a:srgbClr val="57FFDC"/>
              </a:solidFill>
            </p:spPr>
          </p:sp>
          <p:sp>
            <p:nvSpPr>
              <p:cNvPr name="Freeform 37" id="37"/>
              <p:cNvSpPr/>
              <p:nvPr/>
            </p:nvSpPr>
            <p:spPr>
              <a:xfrm flipH="false" flipV="false" rot="0">
                <a:off x="1251373" y="8216900"/>
                <a:ext cx="600287" cy="2070100"/>
              </a:xfrm>
              <a:custGeom>
                <a:avLst/>
                <a:gdLst/>
                <a:ahLst/>
                <a:cxnLst/>
                <a:rect r="r" b="b" t="t" l="l"/>
                <a:pathLst>
                  <a:path h="2070100" w="600287">
                    <a:moveTo>
                      <a:pt x="0" y="2070100"/>
                    </a:moveTo>
                    <a:lnTo>
                      <a:pt x="0" y="48023"/>
                    </a:lnTo>
                    <a:cubicBezTo>
                      <a:pt x="1" y="21500"/>
                      <a:pt x="21501" y="0"/>
                      <a:pt x="48023" y="0"/>
                    </a:cubicBezTo>
                    <a:lnTo>
                      <a:pt x="552264" y="0"/>
                    </a:lnTo>
                    <a:cubicBezTo>
                      <a:pt x="578786" y="0"/>
                      <a:pt x="600287" y="21500"/>
                      <a:pt x="600287" y="48023"/>
                    </a:cubicBezTo>
                    <a:lnTo>
                      <a:pt x="600287" y="2070100"/>
                    </a:lnTo>
                    <a:close/>
                  </a:path>
                </a:pathLst>
              </a:custGeom>
              <a:solidFill>
                <a:srgbClr val="A6A6A6"/>
              </a:solidFill>
            </p:spPr>
          </p:sp>
          <p:sp>
            <p:nvSpPr>
              <p:cNvPr name="Freeform 38" id="38"/>
              <p:cNvSpPr/>
              <p:nvPr/>
            </p:nvSpPr>
            <p:spPr>
              <a:xfrm flipH="false" flipV="false" rot="0">
                <a:off x="3360208" y="8637905"/>
                <a:ext cx="600287" cy="1649095"/>
              </a:xfrm>
              <a:custGeom>
                <a:avLst/>
                <a:gdLst/>
                <a:ahLst/>
                <a:cxnLst/>
                <a:rect r="r" b="b" t="t" l="l"/>
                <a:pathLst>
                  <a:path h="1649095" w="600287">
                    <a:moveTo>
                      <a:pt x="0" y="1649095"/>
                    </a:moveTo>
                    <a:lnTo>
                      <a:pt x="0" y="48023"/>
                    </a:lnTo>
                    <a:cubicBezTo>
                      <a:pt x="0" y="21501"/>
                      <a:pt x="21501" y="0"/>
                      <a:pt x="48023" y="0"/>
                    </a:cubicBezTo>
                    <a:lnTo>
                      <a:pt x="552264" y="0"/>
                    </a:lnTo>
                    <a:cubicBezTo>
                      <a:pt x="578786" y="0"/>
                      <a:pt x="600287" y="21501"/>
                      <a:pt x="600287" y="48023"/>
                    </a:cubicBezTo>
                    <a:lnTo>
                      <a:pt x="600287" y="1649095"/>
                    </a:lnTo>
                    <a:close/>
                  </a:path>
                </a:pathLst>
              </a:custGeom>
              <a:solidFill>
                <a:srgbClr val="A6A6A6"/>
              </a:solidFill>
            </p:spPr>
          </p:sp>
          <p:sp>
            <p:nvSpPr>
              <p:cNvPr name="Freeform 39" id="39"/>
              <p:cNvSpPr/>
              <p:nvPr/>
            </p:nvSpPr>
            <p:spPr>
              <a:xfrm flipH="false" flipV="false" rot="0">
                <a:off x="5469043" y="8227483"/>
                <a:ext cx="600287" cy="2059517"/>
              </a:xfrm>
              <a:custGeom>
                <a:avLst/>
                <a:gdLst/>
                <a:ahLst/>
                <a:cxnLst/>
                <a:rect r="r" b="b" t="t" l="l"/>
                <a:pathLst>
                  <a:path h="2059517" w="600287">
                    <a:moveTo>
                      <a:pt x="0" y="2059517"/>
                    </a:moveTo>
                    <a:lnTo>
                      <a:pt x="0" y="48024"/>
                    </a:lnTo>
                    <a:cubicBezTo>
                      <a:pt x="0" y="35287"/>
                      <a:pt x="5060" y="23072"/>
                      <a:pt x="14066" y="14066"/>
                    </a:cubicBezTo>
                    <a:cubicBezTo>
                      <a:pt x="23072" y="5059"/>
                      <a:pt x="35287" y="0"/>
                      <a:pt x="48023" y="0"/>
                    </a:cubicBezTo>
                    <a:lnTo>
                      <a:pt x="552264" y="0"/>
                    </a:lnTo>
                    <a:cubicBezTo>
                      <a:pt x="565000" y="0"/>
                      <a:pt x="577215" y="5059"/>
                      <a:pt x="586222" y="14066"/>
                    </a:cubicBezTo>
                    <a:cubicBezTo>
                      <a:pt x="595228" y="23072"/>
                      <a:pt x="600287" y="35287"/>
                      <a:pt x="600287" y="48024"/>
                    </a:cubicBezTo>
                    <a:lnTo>
                      <a:pt x="600287" y="2059517"/>
                    </a:lnTo>
                    <a:close/>
                  </a:path>
                </a:pathLst>
              </a:custGeom>
              <a:solidFill>
                <a:srgbClr val="A6A6A6"/>
              </a:solidFill>
            </p:spPr>
          </p:sp>
          <p:sp>
            <p:nvSpPr>
              <p:cNvPr name="Freeform 40" id="40"/>
              <p:cNvSpPr/>
              <p:nvPr/>
            </p:nvSpPr>
            <p:spPr>
              <a:xfrm flipH="false" flipV="false" rot="0">
                <a:off x="7577879" y="6992338"/>
                <a:ext cx="600287" cy="3294662"/>
              </a:xfrm>
              <a:custGeom>
                <a:avLst/>
                <a:gdLst/>
                <a:ahLst/>
                <a:cxnLst/>
                <a:rect r="r" b="b" t="t" l="l"/>
                <a:pathLst>
                  <a:path h="3294662" w="600287">
                    <a:moveTo>
                      <a:pt x="0" y="3294662"/>
                    </a:moveTo>
                    <a:lnTo>
                      <a:pt x="0" y="48023"/>
                    </a:lnTo>
                    <a:cubicBezTo>
                      <a:pt x="0" y="35287"/>
                      <a:pt x="5059" y="23072"/>
                      <a:pt x="14065" y="14065"/>
                    </a:cubicBezTo>
                    <a:cubicBezTo>
                      <a:pt x="23071" y="5059"/>
                      <a:pt x="35286" y="0"/>
                      <a:pt x="48022" y="0"/>
                    </a:cubicBezTo>
                    <a:lnTo>
                      <a:pt x="552263" y="0"/>
                    </a:lnTo>
                    <a:cubicBezTo>
                      <a:pt x="564999" y="0"/>
                      <a:pt x="577215" y="5059"/>
                      <a:pt x="586220" y="14065"/>
                    </a:cubicBezTo>
                    <a:cubicBezTo>
                      <a:pt x="595227" y="23071"/>
                      <a:pt x="600286" y="35287"/>
                      <a:pt x="600286" y="48023"/>
                    </a:cubicBezTo>
                    <a:lnTo>
                      <a:pt x="600286" y="3294662"/>
                    </a:lnTo>
                    <a:close/>
                  </a:path>
                </a:pathLst>
              </a:custGeom>
              <a:solidFill>
                <a:srgbClr val="A6A6A6"/>
              </a:solidFill>
            </p:spPr>
          </p:sp>
          <p:sp>
            <p:nvSpPr>
              <p:cNvPr name="Freeform 41" id="41"/>
              <p:cNvSpPr/>
              <p:nvPr/>
            </p:nvSpPr>
            <p:spPr>
              <a:xfrm flipH="false" flipV="false" rot="0">
                <a:off x="9686713" y="6992851"/>
                <a:ext cx="600287" cy="3294149"/>
              </a:xfrm>
              <a:custGeom>
                <a:avLst/>
                <a:gdLst/>
                <a:ahLst/>
                <a:cxnLst/>
                <a:rect r="r" b="b" t="t" l="l"/>
                <a:pathLst>
                  <a:path h="3294149" w="600287">
                    <a:moveTo>
                      <a:pt x="0" y="3294149"/>
                    </a:moveTo>
                    <a:lnTo>
                      <a:pt x="0" y="48023"/>
                    </a:lnTo>
                    <a:cubicBezTo>
                      <a:pt x="0" y="35287"/>
                      <a:pt x="5060" y="23072"/>
                      <a:pt x="14065" y="14065"/>
                    </a:cubicBezTo>
                    <a:cubicBezTo>
                      <a:pt x="23072" y="5059"/>
                      <a:pt x="35287" y="0"/>
                      <a:pt x="48023" y="0"/>
                    </a:cubicBezTo>
                    <a:lnTo>
                      <a:pt x="552264" y="0"/>
                    </a:lnTo>
                    <a:cubicBezTo>
                      <a:pt x="565001" y="0"/>
                      <a:pt x="577216" y="5059"/>
                      <a:pt x="586222" y="14065"/>
                    </a:cubicBezTo>
                    <a:cubicBezTo>
                      <a:pt x="595228" y="23072"/>
                      <a:pt x="600287" y="35287"/>
                      <a:pt x="600287" y="48023"/>
                    </a:cubicBezTo>
                    <a:lnTo>
                      <a:pt x="600287" y="3294149"/>
                    </a:lnTo>
                    <a:close/>
                  </a:path>
                </a:pathLst>
              </a:custGeom>
              <a:solidFill>
                <a:srgbClr val="A6A6A6"/>
              </a:solidFill>
            </p:spPr>
          </p:sp>
        </p:grpSp>
      </p:grpSp>
      <p:grpSp>
        <p:nvGrpSpPr>
          <p:cNvPr name="Group 42" id="42"/>
          <p:cNvGrpSpPr/>
          <p:nvPr/>
        </p:nvGrpSpPr>
        <p:grpSpPr>
          <a:xfrm rot="0">
            <a:off x="9441922" y="3313782"/>
            <a:ext cx="645989" cy="533231"/>
            <a:chOff x="0" y="0"/>
            <a:chExt cx="914605" cy="754960"/>
          </a:xfrm>
        </p:grpSpPr>
        <p:sp>
          <p:nvSpPr>
            <p:cNvPr name="Freeform 43" id="43"/>
            <p:cNvSpPr/>
            <p:nvPr/>
          </p:nvSpPr>
          <p:spPr>
            <a:xfrm flipH="false" flipV="false" rot="0">
              <a:off x="0" y="0"/>
              <a:ext cx="914605" cy="754960"/>
            </a:xfrm>
            <a:custGeom>
              <a:avLst/>
              <a:gdLst/>
              <a:ahLst/>
              <a:cxnLst/>
              <a:rect r="r" b="b" t="t" l="l"/>
              <a:pathLst>
                <a:path h="754960" w="914605">
                  <a:moveTo>
                    <a:pt x="0" y="0"/>
                  </a:moveTo>
                  <a:lnTo>
                    <a:pt x="914605" y="0"/>
                  </a:lnTo>
                  <a:lnTo>
                    <a:pt x="914605" y="754960"/>
                  </a:lnTo>
                  <a:lnTo>
                    <a:pt x="0" y="754960"/>
                  </a:lnTo>
                  <a:close/>
                </a:path>
              </a:pathLst>
            </a:custGeom>
            <a:solidFill>
              <a:srgbClr val="FFFFFF"/>
            </a:solidFill>
          </p:spPr>
        </p:sp>
      </p:grpSp>
      <p:sp>
        <p:nvSpPr>
          <p:cNvPr name="TextBox 44" id="44"/>
          <p:cNvSpPr txBox="true"/>
          <p:nvPr/>
        </p:nvSpPr>
        <p:spPr>
          <a:xfrm rot="0">
            <a:off x="9385020" y="3353054"/>
            <a:ext cx="778843" cy="483134"/>
          </a:xfrm>
          <a:prstGeom prst="rect">
            <a:avLst/>
          </a:prstGeom>
        </p:spPr>
        <p:txBody>
          <a:bodyPr anchor="t" rtlCol="false" tIns="0" lIns="0" bIns="0" rIns="0">
            <a:spAutoFit/>
          </a:bodyPr>
          <a:lstStyle/>
          <a:p>
            <a:pPr algn="ctr">
              <a:lnSpc>
                <a:spcPts val="3509"/>
              </a:lnSpc>
            </a:pPr>
            <a:r>
              <a:rPr lang="en-US" sz="3220">
                <a:solidFill>
                  <a:srgbClr val="1B4A9B"/>
                </a:solidFill>
                <a:latin typeface="Poppins 2"/>
              </a:rPr>
              <a:t>1.</a:t>
            </a:r>
          </a:p>
        </p:txBody>
      </p:sp>
      <p:grpSp>
        <p:nvGrpSpPr>
          <p:cNvPr name="Group 45" id="45"/>
          <p:cNvGrpSpPr/>
          <p:nvPr/>
        </p:nvGrpSpPr>
        <p:grpSpPr>
          <a:xfrm rot="0">
            <a:off x="12761454" y="-142406"/>
            <a:ext cx="5352698" cy="1907693"/>
            <a:chOff x="0" y="0"/>
            <a:chExt cx="7136931" cy="2543591"/>
          </a:xfrm>
        </p:grpSpPr>
        <p:sp>
          <p:nvSpPr>
            <p:cNvPr name="Freeform 46" id="46"/>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6"/>
              <a:stretch>
                <a:fillRect l="0" t="0" r="0" b="0"/>
              </a:stretch>
            </a:blipFill>
          </p:spPr>
        </p:sp>
        <p:sp>
          <p:nvSpPr>
            <p:cNvPr name="Freeform 47" id="47"/>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7"/>
              <a:stretch>
                <a:fillRect l="0" t="0" r="0" b="0"/>
              </a:stretch>
            </a:blipFill>
          </p:spPr>
        </p:sp>
        <p:sp>
          <p:nvSpPr>
            <p:cNvPr name="Freeform 48" id="48"/>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8"/>
              <a:stretch>
                <a:fillRect l="0" t="0" r="0" b="0"/>
              </a:stretch>
            </a:blipFill>
          </p:spPr>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9869556">
            <a:off x="14431083" y="6569611"/>
            <a:ext cx="6482297" cy="6762426"/>
            <a:chOff x="0" y="0"/>
            <a:chExt cx="8643063" cy="9016568"/>
          </a:xfrm>
        </p:grpSpPr>
        <p:sp>
          <p:nvSpPr>
            <p:cNvPr name="Freeform 3" id="3"/>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5" id="5"/>
          <p:cNvSpPr txBox="true"/>
          <p:nvPr/>
        </p:nvSpPr>
        <p:spPr>
          <a:xfrm rot="0">
            <a:off x="9441922" y="4332186"/>
            <a:ext cx="7197743" cy="455200"/>
          </a:xfrm>
          <a:prstGeom prst="rect">
            <a:avLst/>
          </a:prstGeom>
        </p:spPr>
        <p:txBody>
          <a:bodyPr anchor="t" rtlCol="false" tIns="0" lIns="0" bIns="0" rIns="0">
            <a:spAutoFit/>
          </a:bodyPr>
          <a:lstStyle/>
          <a:p>
            <a:pPr>
              <a:lnSpc>
                <a:spcPts val="3495"/>
              </a:lnSpc>
              <a:spcBef>
                <a:spcPct val="0"/>
              </a:spcBef>
            </a:pPr>
            <a:r>
              <a:rPr lang="en-US" sz="2962">
                <a:solidFill>
                  <a:srgbClr val="1B4A9B"/>
                </a:solidFill>
                <a:latin typeface="Poppins 2"/>
              </a:rPr>
              <a:t>Texto</a:t>
            </a:r>
          </a:p>
        </p:txBody>
      </p:sp>
      <p:sp>
        <p:nvSpPr>
          <p:cNvPr name="TextBox 6" id="6"/>
          <p:cNvSpPr txBox="true"/>
          <p:nvPr/>
        </p:nvSpPr>
        <p:spPr>
          <a:xfrm rot="0">
            <a:off x="10253738" y="3242260"/>
            <a:ext cx="4663157" cy="638175"/>
          </a:xfrm>
          <a:prstGeom prst="rect">
            <a:avLst/>
          </a:prstGeom>
        </p:spPr>
        <p:txBody>
          <a:bodyPr anchor="t" rtlCol="false" tIns="0" lIns="0" bIns="0" rIns="0">
            <a:spAutoFit/>
          </a:bodyPr>
          <a:lstStyle/>
          <a:p>
            <a:pPr>
              <a:lnSpc>
                <a:spcPts val="4739"/>
              </a:lnSpc>
            </a:pPr>
            <a:r>
              <a:rPr lang="en-US" sz="3949">
                <a:solidFill>
                  <a:srgbClr val="1B4A9B"/>
                </a:solidFill>
                <a:latin typeface="Poppins 2"/>
              </a:rPr>
              <a:t>Texto</a:t>
            </a:r>
          </a:p>
        </p:txBody>
      </p:sp>
      <p:grpSp>
        <p:nvGrpSpPr>
          <p:cNvPr name="Group 7" id="7"/>
          <p:cNvGrpSpPr/>
          <p:nvPr/>
        </p:nvGrpSpPr>
        <p:grpSpPr>
          <a:xfrm rot="0">
            <a:off x="9441922" y="3313782"/>
            <a:ext cx="645989" cy="533231"/>
            <a:chOff x="0" y="0"/>
            <a:chExt cx="914605" cy="754960"/>
          </a:xfrm>
        </p:grpSpPr>
        <p:sp>
          <p:nvSpPr>
            <p:cNvPr name="Freeform 8" id="8"/>
            <p:cNvSpPr/>
            <p:nvPr/>
          </p:nvSpPr>
          <p:spPr>
            <a:xfrm flipH="false" flipV="false" rot="0">
              <a:off x="0" y="0"/>
              <a:ext cx="914605" cy="754960"/>
            </a:xfrm>
            <a:custGeom>
              <a:avLst/>
              <a:gdLst/>
              <a:ahLst/>
              <a:cxnLst/>
              <a:rect r="r" b="b" t="t" l="l"/>
              <a:pathLst>
                <a:path h="754960" w="914605">
                  <a:moveTo>
                    <a:pt x="0" y="0"/>
                  </a:moveTo>
                  <a:lnTo>
                    <a:pt x="914605" y="0"/>
                  </a:lnTo>
                  <a:lnTo>
                    <a:pt x="914605" y="754960"/>
                  </a:lnTo>
                  <a:lnTo>
                    <a:pt x="0" y="754960"/>
                  </a:lnTo>
                  <a:close/>
                </a:path>
              </a:pathLst>
            </a:custGeom>
            <a:solidFill>
              <a:srgbClr val="FFFFFF"/>
            </a:solidFill>
          </p:spPr>
        </p:sp>
      </p:grpSp>
      <p:sp>
        <p:nvSpPr>
          <p:cNvPr name="TextBox 9" id="9"/>
          <p:cNvSpPr txBox="true"/>
          <p:nvPr/>
        </p:nvSpPr>
        <p:spPr>
          <a:xfrm rot="0">
            <a:off x="9385020" y="3353054"/>
            <a:ext cx="778843" cy="483134"/>
          </a:xfrm>
          <a:prstGeom prst="rect">
            <a:avLst/>
          </a:prstGeom>
        </p:spPr>
        <p:txBody>
          <a:bodyPr anchor="t" rtlCol="false" tIns="0" lIns="0" bIns="0" rIns="0">
            <a:spAutoFit/>
          </a:bodyPr>
          <a:lstStyle/>
          <a:p>
            <a:pPr algn="ctr">
              <a:lnSpc>
                <a:spcPts val="3509"/>
              </a:lnSpc>
            </a:pPr>
            <a:r>
              <a:rPr lang="en-US" sz="3220">
                <a:solidFill>
                  <a:srgbClr val="1B4A9B"/>
                </a:solidFill>
                <a:latin typeface="Poppins 2"/>
              </a:rPr>
              <a:t>2.</a:t>
            </a:r>
          </a:p>
        </p:txBody>
      </p:sp>
      <p:grpSp>
        <p:nvGrpSpPr>
          <p:cNvPr name="Group 10" id="10"/>
          <p:cNvGrpSpPr/>
          <p:nvPr/>
        </p:nvGrpSpPr>
        <p:grpSpPr>
          <a:xfrm rot="0">
            <a:off x="823637" y="1959109"/>
            <a:ext cx="7636690" cy="5903232"/>
            <a:chOff x="0" y="0"/>
            <a:chExt cx="10182253" cy="7870976"/>
          </a:xfrm>
        </p:grpSpPr>
        <p:sp>
          <p:nvSpPr>
            <p:cNvPr name="TextBox 11" id="11"/>
            <p:cNvSpPr txBox="true"/>
            <p:nvPr/>
          </p:nvSpPr>
          <p:spPr>
            <a:xfrm rot="0">
              <a:off x="0" y="4524754"/>
              <a:ext cx="1508244" cy="738237"/>
            </a:xfrm>
            <a:prstGeom prst="rect">
              <a:avLst/>
            </a:prstGeom>
          </p:spPr>
          <p:txBody>
            <a:bodyPr anchor="t" rtlCol="false" tIns="0" lIns="0" bIns="0" rIns="0">
              <a:spAutoFit/>
            </a:bodyPr>
            <a:lstStyle/>
            <a:p>
              <a:pPr algn="ctr">
                <a:lnSpc>
                  <a:spcPts val="2239"/>
                </a:lnSpc>
              </a:pPr>
              <a:r>
                <a:rPr lang="en-US" sz="1599">
                  <a:solidFill>
                    <a:srgbClr val="1B4A9B"/>
                  </a:solidFill>
                  <a:latin typeface="Poppins 2"/>
                </a:rPr>
                <a:t>Elemento 4</a:t>
              </a:r>
            </a:p>
            <a:p>
              <a:pPr algn="ctr">
                <a:lnSpc>
                  <a:spcPts val="2239"/>
                </a:lnSpc>
              </a:pPr>
              <a:r>
                <a:rPr lang="en-US" sz="1599">
                  <a:solidFill>
                    <a:srgbClr val="1B4A9B"/>
                  </a:solidFill>
                  <a:latin typeface="Poppins 2"/>
                </a:rPr>
                <a:t>35%</a:t>
              </a:r>
            </a:p>
          </p:txBody>
        </p:sp>
        <p:sp>
          <p:nvSpPr>
            <p:cNvPr name="TextBox 12" id="12"/>
            <p:cNvSpPr txBox="true"/>
            <p:nvPr/>
          </p:nvSpPr>
          <p:spPr>
            <a:xfrm rot="0">
              <a:off x="7804476" y="7132739"/>
              <a:ext cx="1497453" cy="738237"/>
            </a:xfrm>
            <a:prstGeom prst="rect">
              <a:avLst/>
            </a:prstGeom>
          </p:spPr>
          <p:txBody>
            <a:bodyPr anchor="t" rtlCol="false" tIns="0" lIns="0" bIns="0" rIns="0">
              <a:spAutoFit/>
            </a:bodyPr>
            <a:lstStyle/>
            <a:p>
              <a:pPr algn="ctr">
                <a:lnSpc>
                  <a:spcPts val="2239"/>
                </a:lnSpc>
              </a:pPr>
              <a:r>
                <a:rPr lang="en-US" sz="1599">
                  <a:solidFill>
                    <a:srgbClr val="1B4A9B"/>
                  </a:solidFill>
                  <a:latin typeface="Poppins 2"/>
                </a:rPr>
                <a:t>Elemento 3</a:t>
              </a:r>
            </a:p>
            <a:p>
              <a:pPr algn="ctr">
                <a:lnSpc>
                  <a:spcPts val="2239"/>
                </a:lnSpc>
              </a:pPr>
              <a:r>
                <a:rPr lang="en-US" sz="1599">
                  <a:solidFill>
                    <a:srgbClr val="1B4A9B"/>
                  </a:solidFill>
                  <a:latin typeface="Poppins 2"/>
                </a:rPr>
                <a:t>30%</a:t>
              </a:r>
            </a:p>
          </p:txBody>
        </p:sp>
        <p:sp>
          <p:nvSpPr>
            <p:cNvPr name="TextBox 13" id="13"/>
            <p:cNvSpPr txBox="true"/>
            <p:nvPr/>
          </p:nvSpPr>
          <p:spPr>
            <a:xfrm rot="0">
              <a:off x="8688608" y="1550550"/>
              <a:ext cx="1493645" cy="738237"/>
            </a:xfrm>
            <a:prstGeom prst="rect">
              <a:avLst/>
            </a:prstGeom>
          </p:spPr>
          <p:txBody>
            <a:bodyPr anchor="t" rtlCol="false" tIns="0" lIns="0" bIns="0" rIns="0">
              <a:spAutoFit/>
            </a:bodyPr>
            <a:lstStyle/>
            <a:p>
              <a:pPr algn="ctr">
                <a:lnSpc>
                  <a:spcPts val="2239"/>
                </a:lnSpc>
              </a:pPr>
              <a:r>
                <a:rPr lang="en-US" sz="1599">
                  <a:solidFill>
                    <a:srgbClr val="1B4A9B"/>
                  </a:solidFill>
                  <a:latin typeface="Poppins 2"/>
                </a:rPr>
                <a:t>Elemento 2</a:t>
              </a:r>
            </a:p>
            <a:p>
              <a:pPr algn="ctr">
                <a:lnSpc>
                  <a:spcPts val="2239"/>
                </a:lnSpc>
              </a:pPr>
              <a:r>
                <a:rPr lang="en-US" sz="1599">
                  <a:solidFill>
                    <a:srgbClr val="1B4A9B"/>
                  </a:solidFill>
                  <a:latin typeface="Poppins 2"/>
                </a:rPr>
                <a:t>20%</a:t>
              </a:r>
            </a:p>
          </p:txBody>
        </p:sp>
        <p:sp>
          <p:nvSpPr>
            <p:cNvPr name="TextBox 14" id="14"/>
            <p:cNvSpPr txBox="true"/>
            <p:nvPr/>
          </p:nvSpPr>
          <p:spPr>
            <a:xfrm rot="0">
              <a:off x="3466474" y="98771"/>
              <a:ext cx="1508033" cy="738237"/>
            </a:xfrm>
            <a:prstGeom prst="rect">
              <a:avLst/>
            </a:prstGeom>
          </p:spPr>
          <p:txBody>
            <a:bodyPr anchor="t" rtlCol="false" tIns="0" lIns="0" bIns="0" rIns="0">
              <a:spAutoFit/>
            </a:bodyPr>
            <a:lstStyle/>
            <a:p>
              <a:pPr algn="ctr">
                <a:lnSpc>
                  <a:spcPts val="2239"/>
                </a:lnSpc>
              </a:pPr>
              <a:r>
                <a:rPr lang="en-US" sz="1599">
                  <a:solidFill>
                    <a:srgbClr val="1B4A9B"/>
                  </a:solidFill>
                  <a:latin typeface="Poppins 2"/>
                </a:rPr>
                <a:t>Elemento 5</a:t>
              </a:r>
            </a:p>
            <a:p>
              <a:pPr algn="ctr">
                <a:lnSpc>
                  <a:spcPts val="2239"/>
                </a:lnSpc>
              </a:pPr>
              <a:r>
                <a:rPr lang="en-US" sz="1599">
                  <a:solidFill>
                    <a:srgbClr val="1B4A9B"/>
                  </a:solidFill>
                  <a:latin typeface="Poppins 2"/>
                </a:rPr>
                <a:t>10%</a:t>
              </a:r>
            </a:p>
          </p:txBody>
        </p:sp>
        <p:sp>
          <p:nvSpPr>
            <p:cNvPr name="TextBox 15" id="15"/>
            <p:cNvSpPr txBox="true"/>
            <p:nvPr/>
          </p:nvSpPr>
          <p:spPr>
            <a:xfrm rot="0">
              <a:off x="5368325" y="-47625"/>
              <a:ext cx="1424598" cy="738237"/>
            </a:xfrm>
            <a:prstGeom prst="rect">
              <a:avLst/>
            </a:prstGeom>
          </p:spPr>
          <p:txBody>
            <a:bodyPr anchor="t" rtlCol="false" tIns="0" lIns="0" bIns="0" rIns="0">
              <a:spAutoFit/>
            </a:bodyPr>
            <a:lstStyle/>
            <a:p>
              <a:pPr algn="ctr">
                <a:lnSpc>
                  <a:spcPts val="2239"/>
                </a:lnSpc>
              </a:pPr>
              <a:r>
                <a:rPr lang="en-US" sz="1599">
                  <a:solidFill>
                    <a:srgbClr val="1B4A9B"/>
                  </a:solidFill>
                  <a:latin typeface="Poppins 2"/>
                </a:rPr>
                <a:t>Elemento 1</a:t>
              </a:r>
            </a:p>
            <a:p>
              <a:pPr algn="ctr">
                <a:lnSpc>
                  <a:spcPts val="2239"/>
                </a:lnSpc>
              </a:pPr>
              <a:r>
                <a:rPr lang="en-US" sz="1599">
                  <a:solidFill>
                    <a:srgbClr val="1B4A9B"/>
                  </a:solidFill>
                  <a:latin typeface="Poppins 2"/>
                </a:rPr>
                <a:t>5%</a:t>
              </a:r>
            </a:p>
          </p:txBody>
        </p:sp>
        <p:grpSp>
          <p:nvGrpSpPr>
            <p:cNvPr name="Group 16" id="16"/>
            <p:cNvGrpSpPr>
              <a:grpSpLocks noChangeAspect="true"/>
            </p:cNvGrpSpPr>
            <p:nvPr/>
          </p:nvGrpSpPr>
          <p:grpSpPr>
            <a:xfrm rot="0">
              <a:off x="2027781" y="864842"/>
              <a:ext cx="6855334" cy="6855334"/>
              <a:chOff x="0" y="0"/>
              <a:chExt cx="2540000" cy="2540000"/>
            </a:xfrm>
          </p:grpSpPr>
          <p:sp>
            <p:nvSpPr>
              <p:cNvPr name="Freeform 17" id="17"/>
              <p:cNvSpPr/>
              <p:nvPr/>
            </p:nvSpPr>
            <p:spPr>
              <a:xfrm flipH="false" flipV="false" rot="0">
                <a:off x="1270000" y="0"/>
                <a:ext cx="452328" cy="1270000"/>
              </a:xfrm>
              <a:custGeom>
                <a:avLst/>
                <a:gdLst/>
                <a:ahLst/>
                <a:cxnLst/>
                <a:rect r="r" b="b" t="t" l="l"/>
                <a:pathLst>
                  <a:path h="1270000" w="452328">
                    <a:moveTo>
                      <a:pt x="0" y="0"/>
                    </a:moveTo>
                    <a:cubicBezTo>
                      <a:pt x="154588" y="0"/>
                      <a:pt x="307877" y="28223"/>
                      <a:pt x="452328" y="83282"/>
                    </a:cubicBezTo>
                    <a:lnTo>
                      <a:pt x="0" y="1270000"/>
                    </a:lnTo>
                    <a:close/>
                  </a:path>
                </a:pathLst>
              </a:custGeom>
              <a:solidFill>
                <a:srgbClr val="1B4A9B"/>
              </a:solidFill>
            </p:spPr>
          </p:sp>
          <p:sp>
            <p:nvSpPr>
              <p:cNvPr name="Freeform 18" id="18"/>
              <p:cNvSpPr/>
              <p:nvPr/>
            </p:nvSpPr>
            <p:spPr>
              <a:xfrm flipH="false" flipV="false" rot="0">
                <a:off x="1270000" y="62158"/>
                <a:ext cx="1297086" cy="1271315"/>
              </a:xfrm>
              <a:custGeom>
                <a:avLst/>
                <a:gdLst/>
                <a:ahLst/>
                <a:cxnLst/>
                <a:rect r="r" b="b" t="t" l="l"/>
                <a:pathLst>
                  <a:path h="1271315" w="1297086">
                    <a:moveTo>
                      <a:pt x="392452" y="0"/>
                    </a:moveTo>
                    <a:cubicBezTo>
                      <a:pt x="938068" y="177282"/>
                      <a:pt x="1297086" y="698337"/>
                      <a:pt x="1268413" y="1271316"/>
                    </a:cubicBezTo>
                    <a:lnTo>
                      <a:pt x="0" y="1207842"/>
                    </a:lnTo>
                    <a:close/>
                  </a:path>
                </a:pathLst>
              </a:custGeom>
              <a:solidFill>
                <a:srgbClr val="5E4397"/>
              </a:solidFill>
            </p:spPr>
          </p:sp>
          <p:sp>
            <p:nvSpPr>
              <p:cNvPr name="Freeform 19" id="19"/>
              <p:cNvSpPr/>
              <p:nvPr/>
            </p:nvSpPr>
            <p:spPr>
              <a:xfrm flipH="false" flipV="false" rot="0">
                <a:off x="817672" y="1270000"/>
                <a:ext cx="1722328" cy="1335503"/>
              </a:xfrm>
              <a:custGeom>
                <a:avLst/>
                <a:gdLst/>
                <a:ahLst/>
                <a:cxnLst/>
                <a:rect r="r" b="b" t="t" l="l"/>
                <a:pathLst>
                  <a:path h="1335503" w="1722328">
                    <a:moveTo>
                      <a:pt x="1722328" y="0"/>
                    </a:moveTo>
                    <a:cubicBezTo>
                      <a:pt x="1722328" y="417744"/>
                      <a:pt x="1516892" y="808772"/>
                      <a:pt x="1172898" y="1045791"/>
                    </a:cubicBezTo>
                    <a:cubicBezTo>
                      <a:pt x="828904" y="1282809"/>
                      <a:pt x="390350" y="1335503"/>
                      <a:pt x="0" y="1186718"/>
                    </a:cubicBezTo>
                    <a:lnTo>
                      <a:pt x="452328" y="0"/>
                    </a:lnTo>
                    <a:close/>
                  </a:path>
                </a:pathLst>
              </a:custGeom>
              <a:solidFill>
                <a:srgbClr val="853A88"/>
              </a:solidFill>
            </p:spPr>
          </p:sp>
          <p:sp>
            <p:nvSpPr>
              <p:cNvPr name="Freeform 20" id="20"/>
              <p:cNvSpPr/>
              <p:nvPr/>
            </p:nvSpPr>
            <p:spPr>
              <a:xfrm flipH="false" flipV="false" rot="0">
                <a:off x="-53340" y="206524"/>
                <a:ext cx="1323340" cy="2271318"/>
              </a:xfrm>
              <a:custGeom>
                <a:avLst/>
                <a:gdLst/>
                <a:ahLst/>
                <a:cxnLst/>
                <a:rect r="r" b="b" t="t" l="l"/>
                <a:pathLst>
                  <a:path h="2271318" w="1323340">
                    <a:moveTo>
                      <a:pt x="930888" y="2271318"/>
                    </a:moveTo>
                    <a:cubicBezTo>
                      <a:pt x="465808" y="2120204"/>
                      <a:pt x="128803" y="1715485"/>
                      <a:pt x="64401" y="1230730"/>
                    </a:cubicBezTo>
                    <a:cubicBezTo>
                      <a:pt x="0" y="745974"/>
                      <a:pt x="219644" y="267303"/>
                      <a:pt x="629137" y="0"/>
                    </a:cubicBezTo>
                    <a:lnTo>
                      <a:pt x="1323340" y="1063476"/>
                    </a:lnTo>
                    <a:close/>
                  </a:path>
                </a:pathLst>
              </a:custGeom>
              <a:solidFill>
                <a:srgbClr val="9F3472"/>
              </a:solidFill>
            </p:spPr>
          </p:sp>
          <p:sp>
            <p:nvSpPr>
              <p:cNvPr name="Freeform 21" id="21"/>
              <p:cNvSpPr/>
              <p:nvPr/>
            </p:nvSpPr>
            <p:spPr>
              <a:xfrm flipH="false" flipV="false" rot="0">
                <a:off x="523513" y="0"/>
                <a:ext cx="746487" cy="1270000"/>
              </a:xfrm>
              <a:custGeom>
                <a:avLst/>
                <a:gdLst/>
                <a:ahLst/>
                <a:cxnLst/>
                <a:rect r="r" b="b" t="t" l="l"/>
                <a:pathLst>
                  <a:path h="1270000" w="746487">
                    <a:moveTo>
                      <a:pt x="0" y="242548"/>
                    </a:moveTo>
                    <a:cubicBezTo>
                      <a:pt x="216941" y="84931"/>
                      <a:pt x="478206" y="27"/>
                      <a:pt x="746360" y="0"/>
                    </a:cubicBezTo>
                    <a:lnTo>
                      <a:pt x="746487" y="1270000"/>
                    </a:lnTo>
                    <a:close/>
                  </a:path>
                </a:pathLst>
              </a:custGeom>
              <a:solidFill>
                <a:srgbClr val="AD3959"/>
              </a:solidFill>
            </p:spPr>
          </p:sp>
        </p:grpSp>
      </p:grpSp>
      <p:grpSp>
        <p:nvGrpSpPr>
          <p:cNvPr name="Group 22" id="22"/>
          <p:cNvGrpSpPr/>
          <p:nvPr/>
        </p:nvGrpSpPr>
        <p:grpSpPr>
          <a:xfrm rot="0">
            <a:off x="12770979" y="-142406"/>
            <a:ext cx="5352698" cy="1907693"/>
            <a:chOff x="0" y="0"/>
            <a:chExt cx="7136931" cy="2543591"/>
          </a:xfrm>
        </p:grpSpPr>
        <p:sp>
          <p:nvSpPr>
            <p:cNvPr name="Freeform 23" id="23"/>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6"/>
              <a:stretch>
                <a:fillRect l="0" t="0" r="0" b="0"/>
              </a:stretch>
            </a:blipFill>
          </p:spPr>
        </p:sp>
        <p:sp>
          <p:nvSpPr>
            <p:cNvPr name="Freeform 24" id="24"/>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7"/>
              <a:stretch>
                <a:fillRect l="0" t="0" r="0" b="0"/>
              </a:stretch>
            </a:blipFill>
          </p:spPr>
        </p:sp>
        <p:sp>
          <p:nvSpPr>
            <p:cNvPr name="Freeform 25" id="25"/>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8"/>
              <a:stretch>
                <a:fillRect l="0" t="0" r="0" b="0"/>
              </a:stretch>
            </a:blipFill>
          </p:spPr>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9869556">
            <a:off x="14431083" y="6569611"/>
            <a:ext cx="6482297" cy="6762426"/>
            <a:chOff x="0" y="0"/>
            <a:chExt cx="8643063" cy="9016568"/>
          </a:xfrm>
        </p:grpSpPr>
        <p:sp>
          <p:nvSpPr>
            <p:cNvPr name="Freeform 3" id="3"/>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5" id="5"/>
          <p:cNvSpPr txBox="true"/>
          <p:nvPr/>
        </p:nvSpPr>
        <p:spPr>
          <a:xfrm rot="0">
            <a:off x="9441922" y="4332186"/>
            <a:ext cx="7197743" cy="455200"/>
          </a:xfrm>
          <a:prstGeom prst="rect">
            <a:avLst/>
          </a:prstGeom>
        </p:spPr>
        <p:txBody>
          <a:bodyPr anchor="t" rtlCol="false" tIns="0" lIns="0" bIns="0" rIns="0">
            <a:spAutoFit/>
          </a:bodyPr>
          <a:lstStyle/>
          <a:p>
            <a:pPr>
              <a:lnSpc>
                <a:spcPts val="3495"/>
              </a:lnSpc>
              <a:spcBef>
                <a:spcPct val="0"/>
              </a:spcBef>
            </a:pPr>
            <a:r>
              <a:rPr lang="en-US" sz="2962">
                <a:solidFill>
                  <a:srgbClr val="1B4A9B"/>
                </a:solidFill>
                <a:latin typeface="Poppins 2"/>
              </a:rPr>
              <a:t>Texto</a:t>
            </a:r>
          </a:p>
        </p:txBody>
      </p:sp>
      <p:sp>
        <p:nvSpPr>
          <p:cNvPr name="TextBox 6" id="6"/>
          <p:cNvSpPr txBox="true"/>
          <p:nvPr/>
        </p:nvSpPr>
        <p:spPr>
          <a:xfrm rot="0">
            <a:off x="10253738" y="3242260"/>
            <a:ext cx="4663157" cy="638175"/>
          </a:xfrm>
          <a:prstGeom prst="rect">
            <a:avLst/>
          </a:prstGeom>
        </p:spPr>
        <p:txBody>
          <a:bodyPr anchor="t" rtlCol="false" tIns="0" lIns="0" bIns="0" rIns="0">
            <a:spAutoFit/>
          </a:bodyPr>
          <a:lstStyle/>
          <a:p>
            <a:pPr>
              <a:lnSpc>
                <a:spcPts val="4739"/>
              </a:lnSpc>
            </a:pPr>
            <a:r>
              <a:rPr lang="en-US" sz="3949">
                <a:solidFill>
                  <a:srgbClr val="1B4A9B"/>
                </a:solidFill>
                <a:latin typeface="Poppins 2"/>
              </a:rPr>
              <a:t>Texto</a:t>
            </a:r>
          </a:p>
        </p:txBody>
      </p:sp>
      <p:grpSp>
        <p:nvGrpSpPr>
          <p:cNvPr name="Group 7" id="7"/>
          <p:cNvGrpSpPr/>
          <p:nvPr/>
        </p:nvGrpSpPr>
        <p:grpSpPr>
          <a:xfrm rot="0">
            <a:off x="9441922" y="3313782"/>
            <a:ext cx="645989" cy="533231"/>
            <a:chOff x="0" y="0"/>
            <a:chExt cx="914605" cy="754960"/>
          </a:xfrm>
        </p:grpSpPr>
        <p:sp>
          <p:nvSpPr>
            <p:cNvPr name="Freeform 8" id="8"/>
            <p:cNvSpPr/>
            <p:nvPr/>
          </p:nvSpPr>
          <p:spPr>
            <a:xfrm flipH="false" flipV="false" rot="0">
              <a:off x="0" y="0"/>
              <a:ext cx="914605" cy="754960"/>
            </a:xfrm>
            <a:custGeom>
              <a:avLst/>
              <a:gdLst/>
              <a:ahLst/>
              <a:cxnLst/>
              <a:rect r="r" b="b" t="t" l="l"/>
              <a:pathLst>
                <a:path h="754960" w="914605">
                  <a:moveTo>
                    <a:pt x="0" y="0"/>
                  </a:moveTo>
                  <a:lnTo>
                    <a:pt x="914605" y="0"/>
                  </a:lnTo>
                  <a:lnTo>
                    <a:pt x="914605" y="754960"/>
                  </a:lnTo>
                  <a:lnTo>
                    <a:pt x="0" y="754960"/>
                  </a:lnTo>
                  <a:close/>
                </a:path>
              </a:pathLst>
            </a:custGeom>
            <a:solidFill>
              <a:srgbClr val="FFFFFF"/>
            </a:solidFill>
          </p:spPr>
        </p:sp>
      </p:grpSp>
      <p:sp>
        <p:nvSpPr>
          <p:cNvPr name="TextBox 9" id="9"/>
          <p:cNvSpPr txBox="true"/>
          <p:nvPr/>
        </p:nvSpPr>
        <p:spPr>
          <a:xfrm rot="0">
            <a:off x="9385020" y="3353054"/>
            <a:ext cx="778843" cy="483134"/>
          </a:xfrm>
          <a:prstGeom prst="rect">
            <a:avLst/>
          </a:prstGeom>
        </p:spPr>
        <p:txBody>
          <a:bodyPr anchor="t" rtlCol="false" tIns="0" lIns="0" bIns="0" rIns="0">
            <a:spAutoFit/>
          </a:bodyPr>
          <a:lstStyle/>
          <a:p>
            <a:pPr algn="ctr">
              <a:lnSpc>
                <a:spcPts val="3509"/>
              </a:lnSpc>
            </a:pPr>
            <a:r>
              <a:rPr lang="en-US" sz="3220">
                <a:solidFill>
                  <a:srgbClr val="1B4A9B"/>
                </a:solidFill>
                <a:latin typeface="Poppins 2"/>
              </a:rPr>
              <a:t>3.</a:t>
            </a:r>
          </a:p>
        </p:txBody>
      </p:sp>
      <p:grpSp>
        <p:nvGrpSpPr>
          <p:cNvPr name="Group 10" id="10"/>
          <p:cNvGrpSpPr/>
          <p:nvPr/>
        </p:nvGrpSpPr>
        <p:grpSpPr>
          <a:xfrm rot="0">
            <a:off x="1229980" y="3063944"/>
            <a:ext cx="7098792" cy="3690919"/>
            <a:chOff x="0" y="0"/>
            <a:chExt cx="9465057" cy="4921226"/>
          </a:xfrm>
        </p:grpSpPr>
        <p:grpSp>
          <p:nvGrpSpPr>
            <p:cNvPr name="Group 11" id="11"/>
            <p:cNvGrpSpPr>
              <a:grpSpLocks noChangeAspect="true"/>
            </p:cNvGrpSpPr>
            <p:nvPr/>
          </p:nvGrpSpPr>
          <p:grpSpPr>
            <a:xfrm rot="0">
              <a:off x="0" y="0"/>
              <a:ext cx="9465057" cy="4921226"/>
              <a:chOff x="0" y="0"/>
              <a:chExt cx="13271500" cy="6900333"/>
            </a:xfrm>
          </p:grpSpPr>
          <p:sp>
            <p:nvSpPr>
              <p:cNvPr name="Freeform 12" id="12"/>
              <p:cNvSpPr/>
              <p:nvPr/>
            </p:nvSpPr>
            <p:spPr>
              <a:xfrm flipH="false" flipV="false" rot="0">
                <a:off x="12700" y="0"/>
                <a:ext cx="13246100" cy="4584700"/>
              </a:xfrm>
              <a:custGeom>
                <a:avLst/>
                <a:gdLst/>
                <a:ahLst/>
                <a:cxnLst/>
                <a:rect r="r" b="b" t="t" l="l"/>
                <a:pathLst>
                  <a:path h="4584700" w="13246100">
                    <a:moveTo>
                      <a:pt x="622300" y="0"/>
                    </a:moveTo>
                    <a:cubicBezTo>
                      <a:pt x="508000" y="0"/>
                      <a:pt x="406400" y="88900"/>
                      <a:pt x="406400" y="215900"/>
                    </a:cubicBezTo>
                    <a:lnTo>
                      <a:pt x="406400" y="279400"/>
                    </a:lnTo>
                    <a:cubicBezTo>
                      <a:pt x="406400" y="393700"/>
                      <a:pt x="508000" y="495300"/>
                      <a:pt x="622300" y="495300"/>
                    </a:cubicBezTo>
                    <a:cubicBezTo>
                      <a:pt x="736600" y="495300"/>
                      <a:pt x="838200" y="393700"/>
                      <a:pt x="838200" y="279400"/>
                    </a:cubicBezTo>
                    <a:lnTo>
                      <a:pt x="838200" y="215900"/>
                    </a:lnTo>
                    <a:cubicBezTo>
                      <a:pt x="838200" y="88900"/>
                      <a:pt x="736600" y="0"/>
                      <a:pt x="622300" y="0"/>
                    </a:cubicBezTo>
                    <a:close/>
                    <a:moveTo>
                      <a:pt x="406400" y="965200"/>
                    </a:moveTo>
                    <a:cubicBezTo>
                      <a:pt x="406400" y="965200"/>
                      <a:pt x="393700" y="952500"/>
                      <a:pt x="393700" y="965200"/>
                    </a:cubicBezTo>
                    <a:lnTo>
                      <a:pt x="241300" y="1320800"/>
                    </a:lnTo>
                    <a:cubicBezTo>
                      <a:pt x="215900" y="1371600"/>
                      <a:pt x="165100" y="1409700"/>
                      <a:pt x="101600" y="1409700"/>
                    </a:cubicBezTo>
                    <a:lnTo>
                      <a:pt x="38100" y="1409700"/>
                    </a:lnTo>
                    <a:cubicBezTo>
                      <a:pt x="25400" y="1409700"/>
                      <a:pt x="12700" y="1409700"/>
                      <a:pt x="12700" y="1397000"/>
                    </a:cubicBezTo>
                    <a:cubicBezTo>
                      <a:pt x="0" y="1384300"/>
                      <a:pt x="0" y="1371600"/>
                      <a:pt x="12700" y="1358900"/>
                    </a:cubicBezTo>
                    <a:lnTo>
                      <a:pt x="203200" y="914400"/>
                    </a:lnTo>
                    <a:lnTo>
                      <a:pt x="266700" y="736600"/>
                    </a:lnTo>
                    <a:cubicBezTo>
                      <a:pt x="317500" y="635000"/>
                      <a:pt x="419100" y="558800"/>
                      <a:pt x="533400" y="558800"/>
                    </a:cubicBezTo>
                    <a:lnTo>
                      <a:pt x="711200" y="558800"/>
                    </a:lnTo>
                    <a:cubicBezTo>
                      <a:pt x="825500" y="558800"/>
                      <a:pt x="927100" y="635000"/>
                      <a:pt x="977900" y="736600"/>
                    </a:cubicBezTo>
                    <a:lnTo>
                      <a:pt x="1041400" y="914400"/>
                    </a:lnTo>
                    <a:lnTo>
                      <a:pt x="1231900" y="1358900"/>
                    </a:lnTo>
                    <a:cubicBezTo>
                      <a:pt x="1244600" y="1371600"/>
                      <a:pt x="1244600" y="1384300"/>
                      <a:pt x="1231900" y="1397000"/>
                    </a:cubicBezTo>
                    <a:cubicBezTo>
                      <a:pt x="1231900" y="1409700"/>
                      <a:pt x="1219200" y="1409700"/>
                      <a:pt x="1206500" y="1409700"/>
                    </a:cubicBezTo>
                    <a:lnTo>
                      <a:pt x="1143000" y="1409700"/>
                    </a:lnTo>
                    <a:cubicBezTo>
                      <a:pt x="1079500" y="1409700"/>
                      <a:pt x="1028700" y="1371600"/>
                      <a:pt x="1003300" y="1320800"/>
                    </a:cubicBezTo>
                    <a:lnTo>
                      <a:pt x="850900" y="965200"/>
                    </a:lnTo>
                    <a:cubicBezTo>
                      <a:pt x="850900" y="952500"/>
                      <a:pt x="838200" y="965200"/>
                      <a:pt x="838200" y="965200"/>
                    </a:cubicBezTo>
                    <a:lnTo>
                      <a:pt x="901700" y="1409700"/>
                    </a:lnTo>
                    <a:lnTo>
                      <a:pt x="977900" y="2222500"/>
                    </a:lnTo>
                    <a:cubicBezTo>
                      <a:pt x="977900" y="2235200"/>
                      <a:pt x="965200" y="2235200"/>
                      <a:pt x="965200" y="2247900"/>
                    </a:cubicBezTo>
                    <a:cubicBezTo>
                      <a:pt x="952500" y="2247900"/>
                      <a:pt x="952500" y="2260600"/>
                      <a:pt x="939800" y="2260600"/>
                    </a:cubicBezTo>
                    <a:lnTo>
                      <a:pt x="889000" y="2260600"/>
                    </a:lnTo>
                    <a:cubicBezTo>
                      <a:pt x="812800" y="2260600"/>
                      <a:pt x="749300" y="2209800"/>
                      <a:pt x="749300" y="2133600"/>
                    </a:cubicBezTo>
                    <a:lnTo>
                      <a:pt x="635000" y="1447800"/>
                    </a:lnTo>
                    <a:cubicBezTo>
                      <a:pt x="622300" y="1447800"/>
                      <a:pt x="622300" y="1447800"/>
                      <a:pt x="609600" y="1447800"/>
                    </a:cubicBezTo>
                    <a:lnTo>
                      <a:pt x="495300" y="2133600"/>
                    </a:lnTo>
                    <a:cubicBezTo>
                      <a:pt x="495300" y="2209800"/>
                      <a:pt x="431800" y="2260600"/>
                      <a:pt x="355600" y="2260600"/>
                    </a:cubicBezTo>
                    <a:lnTo>
                      <a:pt x="304800" y="2260600"/>
                    </a:lnTo>
                    <a:cubicBezTo>
                      <a:pt x="292100" y="2260600"/>
                      <a:pt x="292100" y="2247900"/>
                      <a:pt x="279400" y="2247900"/>
                    </a:cubicBezTo>
                    <a:cubicBezTo>
                      <a:pt x="279400" y="2235200"/>
                      <a:pt x="266700" y="2235200"/>
                      <a:pt x="266700" y="2222500"/>
                    </a:cubicBezTo>
                    <a:lnTo>
                      <a:pt x="342900" y="1409700"/>
                    </a:lnTo>
                    <a:lnTo>
                      <a:pt x="406400" y="965200"/>
                    </a:lnTo>
                    <a:close/>
                    <a:moveTo>
                      <a:pt x="1955800" y="0"/>
                    </a:moveTo>
                    <a:cubicBezTo>
                      <a:pt x="1841500" y="0"/>
                      <a:pt x="1739900" y="88900"/>
                      <a:pt x="1739900" y="215900"/>
                    </a:cubicBezTo>
                    <a:lnTo>
                      <a:pt x="1739900" y="279400"/>
                    </a:lnTo>
                    <a:cubicBezTo>
                      <a:pt x="1739900" y="393700"/>
                      <a:pt x="1841500" y="495300"/>
                      <a:pt x="1955800" y="495300"/>
                    </a:cubicBezTo>
                    <a:cubicBezTo>
                      <a:pt x="2070100" y="495300"/>
                      <a:pt x="2171700" y="393700"/>
                      <a:pt x="2171700" y="279400"/>
                    </a:cubicBezTo>
                    <a:lnTo>
                      <a:pt x="2171700" y="215900"/>
                    </a:lnTo>
                    <a:cubicBezTo>
                      <a:pt x="2171700" y="88900"/>
                      <a:pt x="2070100" y="0"/>
                      <a:pt x="1955800" y="0"/>
                    </a:cubicBezTo>
                    <a:close/>
                    <a:moveTo>
                      <a:pt x="1739900" y="965200"/>
                    </a:moveTo>
                    <a:cubicBezTo>
                      <a:pt x="1739900" y="965200"/>
                      <a:pt x="1727200" y="952500"/>
                      <a:pt x="1727200" y="965200"/>
                    </a:cubicBezTo>
                    <a:lnTo>
                      <a:pt x="1574800" y="1320800"/>
                    </a:lnTo>
                    <a:cubicBezTo>
                      <a:pt x="1549400" y="1371600"/>
                      <a:pt x="1498600" y="1409700"/>
                      <a:pt x="1435100" y="1409700"/>
                    </a:cubicBezTo>
                    <a:lnTo>
                      <a:pt x="1371600" y="1409700"/>
                    </a:lnTo>
                    <a:cubicBezTo>
                      <a:pt x="1358900" y="1409700"/>
                      <a:pt x="1346200" y="1409700"/>
                      <a:pt x="1346200" y="1397000"/>
                    </a:cubicBezTo>
                    <a:cubicBezTo>
                      <a:pt x="1333500" y="1384300"/>
                      <a:pt x="1333500" y="1371600"/>
                      <a:pt x="1346200" y="1358900"/>
                    </a:cubicBezTo>
                    <a:lnTo>
                      <a:pt x="1536700" y="914400"/>
                    </a:lnTo>
                    <a:lnTo>
                      <a:pt x="1600200" y="736600"/>
                    </a:lnTo>
                    <a:cubicBezTo>
                      <a:pt x="1651000" y="635000"/>
                      <a:pt x="1752600" y="558800"/>
                      <a:pt x="1866900" y="558800"/>
                    </a:cubicBezTo>
                    <a:lnTo>
                      <a:pt x="2044700" y="558800"/>
                    </a:lnTo>
                    <a:cubicBezTo>
                      <a:pt x="2159000" y="558800"/>
                      <a:pt x="2260600" y="635000"/>
                      <a:pt x="2311400" y="736600"/>
                    </a:cubicBezTo>
                    <a:lnTo>
                      <a:pt x="2374900" y="914400"/>
                    </a:lnTo>
                    <a:lnTo>
                      <a:pt x="2565400" y="1358900"/>
                    </a:lnTo>
                    <a:cubicBezTo>
                      <a:pt x="2578100" y="1371600"/>
                      <a:pt x="2578100" y="1384300"/>
                      <a:pt x="2565400" y="1397000"/>
                    </a:cubicBezTo>
                    <a:cubicBezTo>
                      <a:pt x="2565400" y="1409700"/>
                      <a:pt x="2552700" y="1409700"/>
                      <a:pt x="2540000" y="1409700"/>
                    </a:cubicBezTo>
                    <a:lnTo>
                      <a:pt x="2476500" y="1409700"/>
                    </a:lnTo>
                    <a:cubicBezTo>
                      <a:pt x="2413000" y="1409700"/>
                      <a:pt x="2362200" y="1371600"/>
                      <a:pt x="2336800" y="1320800"/>
                    </a:cubicBezTo>
                    <a:lnTo>
                      <a:pt x="2184400" y="965200"/>
                    </a:lnTo>
                    <a:cubicBezTo>
                      <a:pt x="2184400" y="952500"/>
                      <a:pt x="2171700" y="965200"/>
                      <a:pt x="2171700" y="965200"/>
                    </a:cubicBezTo>
                    <a:lnTo>
                      <a:pt x="2235200" y="1409700"/>
                    </a:lnTo>
                    <a:lnTo>
                      <a:pt x="2311400" y="2222500"/>
                    </a:lnTo>
                    <a:cubicBezTo>
                      <a:pt x="2311400" y="2235200"/>
                      <a:pt x="2298700" y="2235200"/>
                      <a:pt x="2298700" y="2247900"/>
                    </a:cubicBezTo>
                    <a:cubicBezTo>
                      <a:pt x="2286000" y="2247900"/>
                      <a:pt x="2286000" y="2260600"/>
                      <a:pt x="2273300" y="2260600"/>
                    </a:cubicBezTo>
                    <a:lnTo>
                      <a:pt x="2222500" y="2260600"/>
                    </a:lnTo>
                    <a:cubicBezTo>
                      <a:pt x="2146300" y="2260600"/>
                      <a:pt x="2082800" y="2209800"/>
                      <a:pt x="2082800" y="2133600"/>
                    </a:cubicBezTo>
                    <a:lnTo>
                      <a:pt x="1968500" y="1447800"/>
                    </a:lnTo>
                    <a:cubicBezTo>
                      <a:pt x="1955800" y="1447800"/>
                      <a:pt x="1955800" y="1447800"/>
                      <a:pt x="1943100" y="1447800"/>
                    </a:cubicBezTo>
                    <a:lnTo>
                      <a:pt x="1828800" y="2133600"/>
                    </a:lnTo>
                    <a:cubicBezTo>
                      <a:pt x="1828800" y="2209800"/>
                      <a:pt x="1765300" y="2260600"/>
                      <a:pt x="1689100" y="2260600"/>
                    </a:cubicBezTo>
                    <a:lnTo>
                      <a:pt x="1638300" y="2260600"/>
                    </a:lnTo>
                    <a:cubicBezTo>
                      <a:pt x="1625600" y="2260600"/>
                      <a:pt x="1625600" y="2247900"/>
                      <a:pt x="1612900" y="2247900"/>
                    </a:cubicBezTo>
                    <a:cubicBezTo>
                      <a:pt x="1612900" y="2235200"/>
                      <a:pt x="1600200" y="2235200"/>
                      <a:pt x="1600200" y="2222500"/>
                    </a:cubicBezTo>
                    <a:lnTo>
                      <a:pt x="1676400" y="1409700"/>
                    </a:lnTo>
                    <a:lnTo>
                      <a:pt x="1739900" y="965200"/>
                    </a:lnTo>
                    <a:close/>
                    <a:moveTo>
                      <a:pt x="3289300" y="0"/>
                    </a:moveTo>
                    <a:cubicBezTo>
                      <a:pt x="3175000" y="0"/>
                      <a:pt x="3073400" y="88900"/>
                      <a:pt x="3073400" y="215900"/>
                    </a:cubicBezTo>
                    <a:lnTo>
                      <a:pt x="3073400" y="279400"/>
                    </a:lnTo>
                    <a:cubicBezTo>
                      <a:pt x="3073400" y="393700"/>
                      <a:pt x="3175000" y="495300"/>
                      <a:pt x="3289300" y="495300"/>
                    </a:cubicBezTo>
                    <a:cubicBezTo>
                      <a:pt x="3403600" y="495300"/>
                      <a:pt x="3505200" y="393700"/>
                      <a:pt x="3505200" y="279400"/>
                    </a:cubicBezTo>
                    <a:lnTo>
                      <a:pt x="3505200" y="215900"/>
                    </a:lnTo>
                    <a:cubicBezTo>
                      <a:pt x="3505200" y="88900"/>
                      <a:pt x="3403600" y="0"/>
                      <a:pt x="3289300" y="0"/>
                    </a:cubicBezTo>
                    <a:close/>
                    <a:moveTo>
                      <a:pt x="3073400" y="965200"/>
                    </a:moveTo>
                    <a:cubicBezTo>
                      <a:pt x="3073400" y="965200"/>
                      <a:pt x="3060700" y="952500"/>
                      <a:pt x="3060700" y="965200"/>
                    </a:cubicBezTo>
                    <a:lnTo>
                      <a:pt x="2908300" y="1320800"/>
                    </a:lnTo>
                    <a:cubicBezTo>
                      <a:pt x="2882900" y="1371600"/>
                      <a:pt x="2832100" y="1409700"/>
                      <a:pt x="2768600" y="1409700"/>
                    </a:cubicBezTo>
                    <a:lnTo>
                      <a:pt x="2705100" y="1409700"/>
                    </a:lnTo>
                    <a:cubicBezTo>
                      <a:pt x="2692400" y="1409700"/>
                      <a:pt x="2679700" y="1409700"/>
                      <a:pt x="2679700" y="1397000"/>
                    </a:cubicBezTo>
                    <a:cubicBezTo>
                      <a:pt x="2667000" y="1384300"/>
                      <a:pt x="2667000" y="1371600"/>
                      <a:pt x="2679700" y="1358900"/>
                    </a:cubicBezTo>
                    <a:lnTo>
                      <a:pt x="2870200" y="914400"/>
                    </a:lnTo>
                    <a:lnTo>
                      <a:pt x="2933700" y="736600"/>
                    </a:lnTo>
                    <a:cubicBezTo>
                      <a:pt x="2984500" y="635000"/>
                      <a:pt x="3086100" y="558800"/>
                      <a:pt x="3200400" y="558800"/>
                    </a:cubicBezTo>
                    <a:lnTo>
                      <a:pt x="3378200" y="558800"/>
                    </a:lnTo>
                    <a:cubicBezTo>
                      <a:pt x="3492500" y="558800"/>
                      <a:pt x="3594100" y="635000"/>
                      <a:pt x="3644900" y="736600"/>
                    </a:cubicBezTo>
                    <a:lnTo>
                      <a:pt x="3708400" y="914400"/>
                    </a:lnTo>
                    <a:lnTo>
                      <a:pt x="3898900" y="1358900"/>
                    </a:lnTo>
                    <a:cubicBezTo>
                      <a:pt x="3911600" y="1371600"/>
                      <a:pt x="3911600" y="1384300"/>
                      <a:pt x="3898900" y="1397000"/>
                    </a:cubicBezTo>
                    <a:cubicBezTo>
                      <a:pt x="3898900" y="1409700"/>
                      <a:pt x="3886200" y="1409700"/>
                      <a:pt x="3873500" y="1409700"/>
                    </a:cubicBezTo>
                    <a:lnTo>
                      <a:pt x="3810000" y="1409700"/>
                    </a:lnTo>
                    <a:cubicBezTo>
                      <a:pt x="3746500" y="1409700"/>
                      <a:pt x="3695700" y="1371600"/>
                      <a:pt x="3670300" y="1320800"/>
                    </a:cubicBezTo>
                    <a:lnTo>
                      <a:pt x="3517900" y="965200"/>
                    </a:lnTo>
                    <a:cubicBezTo>
                      <a:pt x="3517900" y="952500"/>
                      <a:pt x="3505200" y="965200"/>
                      <a:pt x="3505200" y="965200"/>
                    </a:cubicBezTo>
                    <a:lnTo>
                      <a:pt x="3568700" y="1409700"/>
                    </a:lnTo>
                    <a:lnTo>
                      <a:pt x="3644900" y="2222500"/>
                    </a:lnTo>
                    <a:cubicBezTo>
                      <a:pt x="3644900" y="2235200"/>
                      <a:pt x="3632200" y="2235200"/>
                      <a:pt x="3632200" y="2247900"/>
                    </a:cubicBezTo>
                    <a:cubicBezTo>
                      <a:pt x="3619500" y="2247900"/>
                      <a:pt x="3619500" y="2260600"/>
                      <a:pt x="3606800" y="2260600"/>
                    </a:cubicBezTo>
                    <a:lnTo>
                      <a:pt x="3556000" y="2260600"/>
                    </a:lnTo>
                    <a:cubicBezTo>
                      <a:pt x="3479800" y="2260600"/>
                      <a:pt x="3416300" y="2209800"/>
                      <a:pt x="3416300" y="2133600"/>
                    </a:cubicBezTo>
                    <a:lnTo>
                      <a:pt x="3302000" y="1447800"/>
                    </a:lnTo>
                    <a:cubicBezTo>
                      <a:pt x="3289300" y="1447800"/>
                      <a:pt x="3289300" y="1447800"/>
                      <a:pt x="3276600" y="1447800"/>
                    </a:cubicBezTo>
                    <a:lnTo>
                      <a:pt x="3162300" y="2133600"/>
                    </a:lnTo>
                    <a:cubicBezTo>
                      <a:pt x="3162300" y="2209800"/>
                      <a:pt x="3098800" y="2260600"/>
                      <a:pt x="3022600" y="2260600"/>
                    </a:cubicBezTo>
                    <a:lnTo>
                      <a:pt x="2971800" y="2260600"/>
                    </a:lnTo>
                    <a:cubicBezTo>
                      <a:pt x="2959100" y="2260600"/>
                      <a:pt x="2959100" y="2247900"/>
                      <a:pt x="2946400" y="2247900"/>
                    </a:cubicBezTo>
                    <a:cubicBezTo>
                      <a:pt x="2946400" y="2235200"/>
                      <a:pt x="2933700" y="2235200"/>
                      <a:pt x="2933700" y="2222500"/>
                    </a:cubicBezTo>
                    <a:lnTo>
                      <a:pt x="3009900" y="1409700"/>
                    </a:lnTo>
                    <a:lnTo>
                      <a:pt x="3073400" y="965200"/>
                    </a:lnTo>
                    <a:close/>
                    <a:moveTo>
                      <a:pt x="4622800" y="0"/>
                    </a:moveTo>
                    <a:cubicBezTo>
                      <a:pt x="4508500" y="0"/>
                      <a:pt x="4406900" y="88900"/>
                      <a:pt x="4406900" y="215900"/>
                    </a:cubicBezTo>
                    <a:lnTo>
                      <a:pt x="4406900" y="279400"/>
                    </a:lnTo>
                    <a:cubicBezTo>
                      <a:pt x="4406900" y="393700"/>
                      <a:pt x="4508500" y="495300"/>
                      <a:pt x="4622800" y="495300"/>
                    </a:cubicBezTo>
                    <a:cubicBezTo>
                      <a:pt x="4737100" y="495300"/>
                      <a:pt x="4838700" y="393700"/>
                      <a:pt x="4838700" y="279400"/>
                    </a:cubicBezTo>
                    <a:lnTo>
                      <a:pt x="4838700" y="215900"/>
                    </a:lnTo>
                    <a:cubicBezTo>
                      <a:pt x="4838700" y="88900"/>
                      <a:pt x="4737100" y="0"/>
                      <a:pt x="4622800" y="0"/>
                    </a:cubicBezTo>
                    <a:close/>
                    <a:moveTo>
                      <a:pt x="4406900" y="965200"/>
                    </a:moveTo>
                    <a:cubicBezTo>
                      <a:pt x="4406900" y="965200"/>
                      <a:pt x="4394200" y="952500"/>
                      <a:pt x="4394200" y="965200"/>
                    </a:cubicBezTo>
                    <a:lnTo>
                      <a:pt x="4241800" y="1320800"/>
                    </a:lnTo>
                    <a:cubicBezTo>
                      <a:pt x="4216400" y="1371600"/>
                      <a:pt x="4165600" y="1409700"/>
                      <a:pt x="4102100" y="1409700"/>
                    </a:cubicBezTo>
                    <a:lnTo>
                      <a:pt x="4038600" y="1409700"/>
                    </a:lnTo>
                    <a:cubicBezTo>
                      <a:pt x="4025900" y="1409700"/>
                      <a:pt x="4013200" y="1409700"/>
                      <a:pt x="4013200" y="1397000"/>
                    </a:cubicBezTo>
                    <a:cubicBezTo>
                      <a:pt x="4000500" y="1384300"/>
                      <a:pt x="4000500" y="1371600"/>
                      <a:pt x="4013200" y="1358900"/>
                    </a:cubicBezTo>
                    <a:lnTo>
                      <a:pt x="4203700" y="914400"/>
                    </a:lnTo>
                    <a:lnTo>
                      <a:pt x="4267200" y="736600"/>
                    </a:lnTo>
                    <a:cubicBezTo>
                      <a:pt x="4318000" y="635000"/>
                      <a:pt x="4419600" y="558800"/>
                      <a:pt x="4533900" y="558800"/>
                    </a:cubicBezTo>
                    <a:lnTo>
                      <a:pt x="4711700" y="558800"/>
                    </a:lnTo>
                    <a:cubicBezTo>
                      <a:pt x="4826000" y="558800"/>
                      <a:pt x="4927600" y="635000"/>
                      <a:pt x="4978400" y="736600"/>
                    </a:cubicBezTo>
                    <a:lnTo>
                      <a:pt x="5041900" y="914400"/>
                    </a:lnTo>
                    <a:lnTo>
                      <a:pt x="5232400" y="1358900"/>
                    </a:lnTo>
                    <a:cubicBezTo>
                      <a:pt x="5245100" y="1371600"/>
                      <a:pt x="5245100" y="1384300"/>
                      <a:pt x="5232400" y="1397000"/>
                    </a:cubicBezTo>
                    <a:cubicBezTo>
                      <a:pt x="5232400" y="1409700"/>
                      <a:pt x="5219700" y="1409700"/>
                      <a:pt x="5207000" y="1409700"/>
                    </a:cubicBezTo>
                    <a:lnTo>
                      <a:pt x="5143500" y="1409700"/>
                    </a:lnTo>
                    <a:cubicBezTo>
                      <a:pt x="5080000" y="1409700"/>
                      <a:pt x="5029200" y="1371600"/>
                      <a:pt x="5003800" y="1320800"/>
                    </a:cubicBezTo>
                    <a:lnTo>
                      <a:pt x="4851400" y="965200"/>
                    </a:lnTo>
                    <a:cubicBezTo>
                      <a:pt x="4851400" y="952500"/>
                      <a:pt x="4838700" y="965200"/>
                      <a:pt x="4838700" y="965200"/>
                    </a:cubicBezTo>
                    <a:lnTo>
                      <a:pt x="4902200" y="1409700"/>
                    </a:lnTo>
                    <a:lnTo>
                      <a:pt x="4978400" y="2222500"/>
                    </a:lnTo>
                    <a:cubicBezTo>
                      <a:pt x="4978400" y="2235200"/>
                      <a:pt x="4965700" y="2235200"/>
                      <a:pt x="4965700" y="2247900"/>
                    </a:cubicBezTo>
                    <a:cubicBezTo>
                      <a:pt x="4953000" y="2247900"/>
                      <a:pt x="4953000" y="2260600"/>
                      <a:pt x="4940300" y="2260600"/>
                    </a:cubicBezTo>
                    <a:lnTo>
                      <a:pt x="4889500" y="2260600"/>
                    </a:lnTo>
                    <a:cubicBezTo>
                      <a:pt x="4813300" y="2260600"/>
                      <a:pt x="4749800" y="2209800"/>
                      <a:pt x="4749800" y="2133600"/>
                    </a:cubicBezTo>
                    <a:lnTo>
                      <a:pt x="4635500" y="1447800"/>
                    </a:lnTo>
                    <a:cubicBezTo>
                      <a:pt x="4622800" y="1447800"/>
                      <a:pt x="4622800" y="1447800"/>
                      <a:pt x="4610100" y="1447800"/>
                    </a:cubicBezTo>
                    <a:lnTo>
                      <a:pt x="4495800" y="2133600"/>
                    </a:lnTo>
                    <a:cubicBezTo>
                      <a:pt x="4495800" y="2209800"/>
                      <a:pt x="4432300" y="2260600"/>
                      <a:pt x="4356100" y="2260600"/>
                    </a:cubicBezTo>
                    <a:lnTo>
                      <a:pt x="4305300" y="2260600"/>
                    </a:lnTo>
                    <a:cubicBezTo>
                      <a:pt x="4292600" y="2260600"/>
                      <a:pt x="4292600" y="2247900"/>
                      <a:pt x="4279900" y="2247900"/>
                    </a:cubicBezTo>
                    <a:cubicBezTo>
                      <a:pt x="4279900" y="2235200"/>
                      <a:pt x="4267200" y="2235200"/>
                      <a:pt x="4267200" y="2222500"/>
                    </a:cubicBezTo>
                    <a:lnTo>
                      <a:pt x="4343400" y="1409700"/>
                    </a:lnTo>
                    <a:lnTo>
                      <a:pt x="4406900" y="965200"/>
                    </a:lnTo>
                    <a:close/>
                    <a:moveTo>
                      <a:pt x="5956300" y="0"/>
                    </a:moveTo>
                    <a:cubicBezTo>
                      <a:pt x="5842000" y="0"/>
                      <a:pt x="5740400" y="88900"/>
                      <a:pt x="5740400" y="215900"/>
                    </a:cubicBezTo>
                    <a:lnTo>
                      <a:pt x="5740400" y="279400"/>
                    </a:lnTo>
                    <a:cubicBezTo>
                      <a:pt x="5740400" y="393700"/>
                      <a:pt x="5842000" y="495300"/>
                      <a:pt x="5956300" y="495300"/>
                    </a:cubicBezTo>
                    <a:cubicBezTo>
                      <a:pt x="6070600" y="495300"/>
                      <a:pt x="6172200" y="393700"/>
                      <a:pt x="6172200" y="279400"/>
                    </a:cubicBezTo>
                    <a:lnTo>
                      <a:pt x="6172200" y="215900"/>
                    </a:lnTo>
                    <a:cubicBezTo>
                      <a:pt x="6172200" y="88900"/>
                      <a:pt x="6070600" y="0"/>
                      <a:pt x="5956300" y="0"/>
                    </a:cubicBezTo>
                    <a:close/>
                    <a:moveTo>
                      <a:pt x="5740400" y="965200"/>
                    </a:moveTo>
                    <a:cubicBezTo>
                      <a:pt x="5740400" y="965200"/>
                      <a:pt x="5727700" y="952500"/>
                      <a:pt x="5727700" y="965200"/>
                    </a:cubicBezTo>
                    <a:lnTo>
                      <a:pt x="5575300" y="1320800"/>
                    </a:lnTo>
                    <a:cubicBezTo>
                      <a:pt x="5549900" y="1371600"/>
                      <a:pt x="5499100" y="1409700"/>
                      <a:pt x="5435600" y="1409700"/>
                    </a:cubicBezTo>
                    <a:lnTo>
                      <a:pt x="5372100" y="1409700"/>
                    </a:lnTo>
                    <a:cubicBezTo>
                      <a:pt x="5359400" y="1409700"/>
                      <a:pt x="5346700" y="1409700"/>
                      <a:pt x="5346700" y="1397000"/>
                    </a:cubicBezTo>
                    <a:cubicBezTo>
                      <a:pt x="5334000" y="1384300"/>
                      <a:pt x="5334000" y="1371600"/>
                      <a:pt x="5346700" y="1358900"/>
                    </a:cubicBezTo>
                    <a:lnTo>
                      <a:pt x="5537200" y="914400"/>
                    </a:lnTo>
                    <a:lnTo>
                      <a:pt x="5600700" y="736600"/>
                    </a:lnTo>
                    <a:cubicBezTo>
                      <a:pt x="5651500" y="635000"/>
                      <a:pt x="5753100" y="558800"/>
                      <a:pt x="5867400" y="558800"/>
                    </a:cubicBezTo>
                    <a:lnTo>
                      <a:pt x="6045200" y="558800"/>
                    </a:lnTo>
                    <a:cubicBezTo>
                      <a:pt x="6159500" y="558800"/>
                      <a:pt x="6261100" y="635000"/>
                      <a:pt x="6311900" y="736600"/>
                    </a:cubicBezTo>
                    <a:lnTo>
                      <a:pt x="6375400" y="914400"/>
                    </a:lnTo>
                    <a:lnTo>
                      <a:pt x="6565900" y="1358900"/>
                    </a:lnTo>
                    <a:cubicBezTo>
                      <a:pt x="6578600" y="1371600"/>
                      <a:pt x="6578600" y="1384300"/>
                      <a:pt x="6565900" y="1397000"/>
                    </a:cubicBezTo>
                    <a:cubicBezTo>
                      <a:pt x="6565900" y="1409700"/>
                      <a:pt x="6553200" y="1409700"/>
                      <a:pt x="6540500" y="1409700"/>
                    </a:cubicBezTo>
                    <a:lnTo>
                      <a:pt x="6477000" y="1409700"/>
                    </a:lnTo>
                    <a:cubicBezTo>
                      <a:pt x="6413500" y="1409700"/>
                      <a:pt x="6362700" y="1371600"/>
                      <a:pt x="6337300" y="1320800"/>
                    </a:cubicBezTo>
                    <a:lnTo>
                      <a:pt x="6184900" y="965200"/>
                    </a:lnTo>
                    <a:cubicBezTo>
                      <a:pt x="6184900" y="952500"/>
                      <a:pt x="6172200" y="965200"/>
                      <a:pt x="6172200" y="965200"/>
                    </a:cubicBezTo>
                    <a:lnTo>
                      <a:pt x="6235700" y="1409700"/>
                    </a:lnTo>
                    <a:lnTo>
                      <a:pt x="6311900" y="2222500"/>
                    </a:lnTo>
                    <a:cubicBezTo>
                      <a:pt x="6311900" y="2235200"/>
                      <a:pt x="6299200" y="2235200"/>
                      <a:pt x="6299200" y="2247900"/>
                    </a:cubicBezTo>
                    <a:cubicBezTo>
                      <a:pt x="6286500" y="2247900"/>
                      <a:pt x="6286500" y="2260600"/>
                      <a:pt x="6273800" y="2260600"/>
                    </a:cubicBezTo>
                    <a:lnTo>
                      <a:pt x="6223000" y="2260600"/>
                    </a:lnTo>
                    <a:cubicBezTo>
                      <a:pt x="6146800" y="2260600"/>
                      <a:pt x="6083300" y="2209800"/>
                      <a:pt x="6083300" y="2133600"/>
                    </a:cubicBezTo>
                    <a:lnTo>
                      <a:pt x="5969000" y="1447800"/>
                    </a:lnTo>
                    <a:cubicBezTo>
                      <a:pt x="5956300" y="1447800"/>
                      <a:pt x="5956300" y="1447800"/>
                      <a:pt x="5943600" y="1447800"/>
                    </a:cubicBezTo>
                    <a:lnTo>
                      <a:pt x="5829300" y="2133600"/>
                    </a:lnTo>
                    <a:cubicBezTo>
                      <a:pt x="5829300" y="2209800"/>
                      <a:pt x="5765800" y="2260600"/>
                      <a:pt x="5689600" y="2260600"/>
                    </a:cubicBezTo>
                    <a:lnTo>
                      <a:pt x="5638800" y="2260600"/>
                    </a:lnTo>
                    <a:cubicBezTo>
                      <a:pt x="5626100" y="2260600"/>
                      <a:pt x="5626100" y="2247900"/>
                      <a:pt x="5613400" y="2247900"/>
                    </a:cubicBezTo>
                    <a:cubicBezTo>
                      <a:pt x="5613400" y="2235200"/>
                      <a:pt x="5600700" y="2235200"/>
                      <a:pt x="5600700" y="2222500"/>
                    </a:cubicBezTo>
                    <a:lnTo>
                      <a:pt x="5676900" y="1409700"/>
                    </a:lnTo>
                    <a:lnTo>
                      <a:pt x="5740400" y="965200"/>
                    </a:lnTo>
                    <a:close/>
                    <a:moveTo>
                      <a:pt x="7289800" y="0"/>
                    </a:moveTo>
                    <a:cubicBezTo>
                      <a:pt x="7175500" y="0"/>
                      <a:pt x="7073900" y="88900"/>
                      <a:pt x="7073900" y="215900"/>
                    </a:cubicBezTo>
                    <a:lnTo>
                      <a:pt x="7073900" y="279400"/>
                    </a:lnTo>
                    <a:cubicBezTo>
                      <a:pt x="7073900" y="393700"/>
                      <a:pt x="7175500" y="495300"/>
                      <a:pt x="7289800" y="495300"/>
                    </a:cubicBezTo>
                    <a:cubicBezTo>
                      <a:pt x="7404100" y="495300"/>
                      <a:pt x="7505700" y="393700"/>
                      <a:pt x="7505700" y="279400"/>
                    </a:cubicBezTo>
                    <a:lnTo>
                      <a:pt x="7505700" y="215900"/>
                    </a:lnTo>
                    <a:cubicBezTo>
                      <a:pt x="7505700" y="88900"/>
                      <a:pt x="7404100" y="0"/>
                      <a:pt x="7289800" y="0"/>
                    </a:cubicBezTo>
                    <a:close/>
                    <a:moveTo>
                      <a:pt x="7073900" y="965200"/>
                    </a:moveTo>
                    <a:cubicBezTo>
                      <a:pt x="7073900" y="965200"/>
                      <a:pt x="7061200" y="952500"/>
                      <a:pt x="7061200" y="965200"/>
                    </a:cubicBezTo>
                    <a:lnTo>
                      <a:pt x="6908800" y="1320800"/>
                    </a:lnTo>
                    <a:cubicBezTo>
                      <a:pt x="6883400" y="1371600"/>
                      <a:pt x="6832600" y="1409700"/>
                      <a:pt x="6769100" y="1409700"/>
                    </a:cubicBezTo>
                    <a:lnTo>
                      <a:pt x="6705600" y="1409700"/>
                    </a:lnTo>
                    <a:cubicBezTo>
                      <a:pt x="6692900" y="1409700"/>
                      <a:pt x="6680200" y="1409700"/>
                      <a:pt x="6680200" y="1397000"/>
                    </a:cubicBezTo>
                    <a:cubicBezTo>
                      <a:pt x="6667500" y="1384300"/>
                      <a:pt x="6667500" y="1371600"/>
                      <a:pt x="6680200" y="1358900"/>
                    </a:cubicBezTo>
                    <a:lnTo>
                      <a:pt x="6870700" y="914400"/>
                    </a:lnTo>
                    <a:lnTo>
                      <a:pt x="6934200" y="736600"/>
                    </a:lnTo>
                    <a:cubicBezTo>
                      <a:pt x="6985000" y="635000"/>
                      <a:pt x="7086600" y="558800"/>
                      <a:pt x="7200900" y="558800"/>
                    </a:cubicBezTo>
                    <a:lnTo>
                      <a:pt x="7378700" y="558800"/>
                    </a:lnTo>
                    <a:cubicBezTo>
                      <a:pt x="7493000" y="558800"/>
                      <a:pt x="7594600" y="635000"/>
                      <a:pt x="7645400" y="736600"/>
                    </a:cubicBezTo>
                    <a:lnTo>
                      <a:pt x="7708900" y="914400"/>
                    </a:lnTo>
                    <a:lnTo>
                      <a:pt x="7899400" y="1358900"/>
                    </a:lnTo>
                    <a:cubicBezTo>
                      <a:pt x="7912100" y="1371600"/>
                      <a:pt x="7912100" y="1384300"/>
                      <a:pt x="7899400" y="1397000"/>
                    </a:cubicBezTo>
                    <a:cubicBezTo>
                      <a:pt x="7899400" y="1409700"/>
                      <a:pt x="7886700" y="1409700"/>
                      <a:pt x="7874000" y="1409700"/>
                    </a:cubicBezTo>
                    <a:lnTo>
                      <a:pt x="7810500" y="1409700"/>
                    </a:lnTo>
                    <a:cubicBezTo>
                      <a:pt x="7747000" y="1409700"/>
                      <a:pt x="7696200" y="1371600"/>
                      <a:pt x="7670800" y="1320800"/>
                    </a:cubicBezTo>
                    <a:lnTo>
                      <a:pt x="7518400" y="965200"/>
                    </a:lnTo>
                    <a:cubicBezTo>
                      <a:pt x="7518400" y="952500"/>
                      <a:pt x="7505700" y="965200"/>
                      <a:pt x="7505700" y="965200"/>
                    </a:cubicBezTo>
                    <a:lnTo>
                      <a:pt x="7569200" y="1409700"/>
                    </a:lnTo>
                    <a:lnTo>
                      <a:pt x="7645400" y="2222500"/>
                    </a:lnTo>
                    <a:cubicBezTo>
                      <a:pt x="7645400" y="2235200"/>
                      <a:pt x="7632700" y="2235200"/>
                      <a:pt x="7632700" y="2247900"/>
                    </a:cubicBezTo>
                    <a:cubicBezTo>
                      <a:pt x="7620000" y="2247900"/>
                      <a:pt x="7620000" y="2260600"/>
                      <a:pt x="7607300" y="2260600"/>
                    </a:cubicBezTo>
                    <a:lnTo>
                      <a:pt x="7556500" y="2260600"/>
                    </a:lnTo>
                    <a:cubicBezTo>
                      <a:pt x="7480300" y="2260600"/>
                      <a:pt x="7416800" y="2209800"/>
                      <a:pt x="7416800" y="2133600"/>
                    </a:cubicBezTo>
                    <a:lnTo>
                      <a:pt x="7302500" y="1447800"/>
                    </a:lnTo>
                    <a:cubicBezTo>
                      <a:pt x="7289800" y="1447800"/>
                      <a:pt x="7289800" y="1447800"/>
                      <a:pt x="7277100" y="1447800"/>
                    </a:cubicBezTo>
                    <a:lnTo>
                      <a:pt x="7162800" y="2133600"/>
                    </a:lnTo>
                    <a:cubicBezTo>
                      <a:pt x="7162800" y="2209800"/>
                      <a:pt x="7099300" y="2260600"/>
                      <a:pt x="7023100" y="2260600"/>
                    </a:cubicBezTo>
                    <a:lnTo>
                      <a:pt x="6972300" y="2260600"/>
                    </a:lnTo>
                    <a:cubicBezTo>
                      <a:pt x="6959600" y="2260600"/>
                      <a:pt x="6959600" y="2247900"/>
                      <a:pt x="6946900" y="2247900"/>
                    </a:cubicBezTo>
                    <a:cubicBezTo>
                      <a:pt x="6946900" y="2235200"/>
                      <a:pt x="6934200" y="2235200"/>
                      <a:pt x="6934200" y="2222500"/>
                    </a:cubicBezTo>
                    <a:lnTo>
                      <a:pt x="7010400" y="1409700"/>
                    </a:lnTo>
                    <a:lnTo>
                      <a:pt x="7073900" y="965200"/>
                    </a:lnTo>
                    <a:close/>
                    <a:moveTo>
                      <a:pt x="8623300" y="0"/>
                    </a:moveTo>
                    <a:cubicBezTo>
                      <a:pt x="8509000" y="0"/>
                      <a:pt x="8407400" y="88900"/>
                      <a:pt x="8407400" y="215900"/>
                    </a:cubicBezTo>
                    <a:lnTo>
                      <a:pt x="8407400" y="279400"/>
                    </a:lnTo>
                    <a:cubicBezTo>
                      <a:pt x="8407400" y="393700"/>
                      <a:pt x="8509000" y="495300"/>
                      <a:pt x="8623300" y="495300"/>
                    </a:cubicBezTo>
                    <a:cubicBezTo>
                      <a:pt x="8737600" y="495300"/>
                      <a:pt x="8839200" y="393700"/>
                      <a:pt x="8839200" y="279400"/>
                    </a:cubicBezTo>
                    <a:lnTo>
                      <a:pt x="8839200" y="215900"/>
                    </a:lnTo>
                    <a:cubicBezTo>
                      <a:pt x="8839200" y="88900"/>
                      <a:pt x="8737600" y="0"/>
                      <a:pt x="8623300" y="0"/>
                    </a:cubicBezTo>
                    <a:close/>
                    <a:moveTo>
                      <a:pt x="8407400" y="965200"/>
                    </a:moveTo>
                    <a:cubicBezTo>
                      <a:pt x="8407400" y="965200"/>
                      <a:pt x="8394700" y="952500"/>
                      <a:pt x="8394700" y="965200"/>
                    </a:cubicBezTo>
                    <a:lnTo>
                      <a:pt x="8242300" y="1320800"/>
                    </a:lnTo>
                    <a:cubicBezTo>
                      <a:pt x="8216900" y="1371600"/>
                      <a:pt x="8166100" y="1409700"/>
                      <a:pt x="8102600" y="1409700"/>
                    </a:cubicBezTo>
                    <a:lnTo>
                      <a:pt x="8039100" y="1409700"/>
                    </a:lnTo>
                    <a:cubicBezTo>
                      <a:pt x="8026400" y="1409700"/>
                      <a:pt x="8013700" y="1409700"/>
                      <a:pt x="8013700" y="1397000"/>
                    </a:cubicBezTo>
                    <a:cubicBezTo>
                      <a:pt x="8001000" y="1384300"/>
                      <a:pt x="8001000" y="1371600"/>
                      <a:pt x="8013700" y="1358900"/>
                    </a:cubicBezTo>
                    <a:lnTo>
                      <a:pt x="8204200" y="914400"/>
                    </a:lnTo>
                    <a:lnTo>
                      <a:pt x="8267700" y="736600"/>
                    </a:lnTo>
                    <a:cubicBezTo>
                      <a:pt x="8318500" y="635000"/>
                      <a:pt x="8420100" y="558800"/>
                      <a:pt x="8534400" y="558800"/>
                    </a:cubicBezTo>
                    <a:lnTo>
                      <a:pt x="8712200" y="558800"/>
                    </a:lnTo>
                    <a:cubicBezTo>
                      <a:pt x="8826500" y="558800"/>
                      <a:pt x="8928100" y="635000"/>
                      <a:pt x="8978900" y="736600"/>
                    </a:cubicBezTo>
                    <a:lnTo>
                      <a:pt x="9042400" y="914400"/>
                    </a:lnTo>
                    <a:lnTo>
                      <a:pt x="9232900" y="1358900"/>
                    </a:lnTo>
                    <a:cubicBezTo>
                      <a:pt x="9245600" y="1371600"/>
                      <a:pt x="9245600" y="1384300"/>
                      <a:pt x="9232900" y="1397000"/>
                    </a:cubicBezTo>
                    <a:cubicBezTo>
                      <a:pt x="9232900" y="1409700"/>
                      <a:pt x="9220200" y="1409700"/>
                      <a:pt x="9207500" y="1409700"/>
                    </a:cubicBezTo>
                    <a:lnTo>
                      <a:pt x="9144000" y="1409700"/>
                    </a:lnTo>
                    <a:cubicBezTo>
                      <a:pt x="9080500" y="1409700"/>
                      <a:pt x="9029700" y="1371600"/>
                      <a:pt x="9004300" y="1320800"/>
                    </a:cubicBezTo>
                    <a:lnTo>
                      <a:pt x="8851900" y="965200"/>
                    </a:lnTo>
                    <a:cubicBezTo>
                      <a:pt x="8851900" y="952500"/>
                      <a:pt x="8839200" y="965200"/>
                      <a:pt x="8839200" y="965200"/>
                    </a:cubicBezTo>
                    <a:lnTo>
                      <a:pt x="8902700" y="1409700"/>
                    </a:lnTo>
                    <a:lnTo>
                      <a:pt x="8978900" y="2222500"/>
                    </a:lnTo>
                    <a:cubicBezTo>
                      <a:pt x="8978900" y="2235200"/>
                      <a:pt x="8966200" y="2235200"/>
                      <a:pt x="8966200" y="2247900"/>
                    </a:cubicBezTo>
                    <a:cubicBezTo>
                      <a:pt x="8953500" y="2247900"/>
                      <a:pt x="8953500" y="2260600"/>
                      <a:pt x="8940800" y="2260600"/>
                    </a:cubicBezTo>
                    <a:lnTo>
                      <a:pt x="8890000" y="2260600"/>
                    </a:lnTo>
                    <a:cubicBezTo>
                      <a:pt x="8813800" y="2260600"/>
                      <a:pt x="8750300" y="2209800"/>
                      <a:pt x="8750300" y="2133600"/>
                    </a:cubicBezTo>
                    <a:lnTo>
                      <a:pt x="8636000" y="1447800"/>
                    </a:lnTo>
                    <a:cubicBezTo>
                      <a:pt x="8623300" y="1447800"/>
                      <a:pt x="8623300" y="1447800"/>
                      <a:pt x="8610600" y="1447800"/>
                    </a:cubicBezTo>
                    <a:lnTo>
                      <a:pt x="8496300" y="2133600"/>
                    </a:lnTo>
                    <a:cubicBezTo>
                      <a:pt x="8496300" y="2209800"/>
                      <a:pt x="8432800" y="2260600"/>
                      <a:pt x="8356600" y="2260600"/>
                    </a:cubicBezTo>
                    <a:lnTo>
                      <a:pt x="8305800" y="2260600"/>
                    </a:lnTo>
                    <a:cubicBezTo>
                      <a:pt x="8293100" y="2260600"/>
                      <a:pt x="8293100" y="2247900"/>
                      <a:pt x="8280400" y="2247900"/>
                    </a:cubicBezTo>
                    <a:cubicBezTo>
                      <a:pt x="8280400" y="2235200"/>
                      <a:pt x="8267700" y="2235200"/>
                      <a:pt x="8267700" y="2222500"/>
                    </a:cubicBezTo>
                    <a:lnTo>
                      <a:pt x="8343900" y="1409700"/>
                    </a:lnTo>
                    <a:lnTo>
                      <a:pt x="8407400" y="965200"/>
                    </a:lnTo>
                    <a:close/>
                    <a:moveTo>
                      <a:pt x="9956800" y="0"/>
                    </a:moveTo>
                    <a:cubicBezTo>
                      <a:pt x="9842500" y="0"/>
                      <a:pt x="9740900" y="88900"/>
                      <a:pt x="9740900" y="215900"/>
                    </a:cubicBezTo>
                    <a:lnTo>
                      <a:pt x="9740900" y="279400"/>
                    </a:lnTo>
                    <a:cubicBezTo>
                      <a:pt x="9740900" y="393700"/>
                      <a:pt x="9842500" y="495300"/>
                      <a:pt x="9956800" y="495300"/>
                    </a:cubicBezTo>
                    <a:cubicBezTo>
                      <a:pt x="10071100" y="495300"/>
                      <a:pt x="10172700" y="393700"/>
                      <a:pt x="10172700" y="279400"/>
                    </a:cubicBezTo>
                    <a:lnTo>
                      <a:pt x="10172700" y="215900"/>
                    </a:lnTo>
                    <a:cubicBezTo>
                      <a:pt x="10172700" y="88900"/>
                      <a:pt x="10071100" y="0"/>
                      <a:pt x="9956800" y="0"/>
                    </a:cubicBezTo>
                    <a:close/>
                    <a:moveTo>
                      <a:pt x="9740900" y="965200"/>
                    </a:moveTo>
                    <a:cubicBezTo>
                      <a:pt x="9740900" y="965200"/>
                      <a:pt x="9728200" y="952500"/>
                      <a:pt x="9728200" y="965200"/>
                    </a:cubicBezTo>
                    <a:lnTo>
                      <a:pt x="9575800" y="1320800"/>
                    </a:lnTo>
                    <a:cubicBezTo>
                      <a:pt x="9550400" y="1371600"/>
                      <a:pt x="9499600" y="1409700"/>
                      <a:pt x="9436100" y="1409700"/>
                    </a:cubicBezTo>
                    <a:lnTo>
                      <a:pt x="9372600" y="1409700"/>
                    </a:lnTo>
                    <a:cubicBezTo>
                      <a:pt x="9359900" y="1409700"/>
                      <a:pt x="9347200" y="1409700"/>
                      <a:pt x="9347200" y="1397000"/>
                    </a:cubicBezTo>
                    <a:cubicBezTo>
                      <a:pt x="9334500" y="1384300"/>
                      <a:pt x="9334500" y="1371600"/>
                      <a:pt x="9347200" y="1358900"/>
                    </a:cubicBezTo>
                    <a:lnTo>
                      <a:pt x="9537700" y="914400"/>
                    </a:lnTo>
                    <a:lnTo>
                      <a:pt x="9601200" y="736600"/>
                    </a:lnTo>
                    <a:cubicBezTo>
                      <a:pt x="9652000" y="635000"/>
                      <a:pt x="9753600" y="558800"/>
                      <a:pt x="9867900" y="558800"/>
                    </a:cubicBezTo>
                    <a:lnTo>
                      <a:pt x="10045700" y="558800"/>
                    </a:lnTo>
                    <a:cubicBezTo>
                      <a:pt x="10160000" y="558800"/>
                      <a:pt x="10261600" y="635000"/>
                      <a:pt x="10312400" y="736600"/>
                    </a:cubicBezTo>
                    <a:lnTo>
                      <a:pt x="10375900" y="914400"/>
                    </a:lnTo>
                    <a:lnTo>
                      <a:pt x="10566400" y="1358900"/>
                    </a:lnTo>
                    <a:cubicBezTo>
                      <a:pt x="10579100" y="1371600"/>
                      <a:pt x="10579100" y="1384300"/>
                      <a:pt x="10566400" y="1397000"/>
                    </a:cubicBezTo>
                    <a:cubicBezTo>
                      <a:pt x="10566400" y="1409700"/>
                      <a:pt x="10553700" y="1409700"/>
                      <a:pt x="10541000" y="1409700"/>
                    </a:cubicBezTo>
                    <a:lnTo>
                      <a:pt x="10477500" y="1409700"/>
                    </a:lnTo>
                    <a:cubicBezTo>
                      <a:pt x="10414000" y="1409700"/>
                      <a:pt x="10363200" y="1371600"/>
                      <a:pt x="10337800" y="1320800"/>
                    </a:cubicBezTo>
                    <a:lnTo>
                      <a:pt x="10185400" y="965200"/>
                    </a:lnTo>
                    <a:cubicBezTo>
                      <a:pt x="10185400" y="952500"/>
                      <a:pt x="10172700" y="965200"/>
                      <a:pt x="10172700" y="965200"/>
                    </a:cubicBezTo>
                    <a:lnTo>
                      <a:pt x="10236200" y="1409700"/>
                    </a:lnTo>
                    <a:lnTo>
                      <a:pt x="10312400" y="2222500"/>
                    </a:lnTo>
                    <a:cubicBezTo>
                      <a:pt x="10312400" y="2235200"/>
                      <a:pt x="10299700" y="2235200"/>
                      <a:pt x="10299700" y="2247900"/>
                    </a:cubicBezTo>
                    <a:cubicBezTo>
                      <a:pt x="10287000" y="2247900"/>
                      <a:pt x="10287000" y="2260600"/>
                      <a:pt x="10274300" y="2260600"/>
                    </a:cubicBezTo>
                    <a:lnTo>
                      <a:pt x="10223500" y="2260600"/>
                    </a:lnTo>
                    <a:cubicBezTo>
                      <a:pt x="10147300" y="2260600"/>
                      <a:pt x="10083800" y="2209800"/>
                      <a:pt x="10083800" y="2133600"/>
                    </a:cubicBezTo>
                    <a:lnTo>
                      <a:pt x="9969500" y="1447800"/>
                    </a:lnTo>
                    <a:cubicBezTo>
                      <a:pt x="9956800" y="1447800"/>
                      <a:pt x="9956800" y="1447800"/>
                      <a:pt x="9944100" y="1447800"/>
                    </a:cubicBezTo>
                    <a:lnTo>
                      <a:pt x="9829800" y="2133600"/>
                    </a:lnTo>
                    <a:cubicBezTo>
                      <a:pt x="9829800" y="2209800"/>
                      <a:pt x="9766300" y="2260600"/>
                      <a:pt x="9690100" y="2260600"/>
                    </a:cubicBezTo>
                    <a:lnTo>
                      <a:pt x="9639300" y="2260600"/>
                    </a:lnTo>
                    <a:cubicBezTo>
                      <a:pt x="9626600" y="2260600"/>
                      <a:pt x="9626600" y="2247900"/>
                      <a:pt x="9613900" y="2247900"/>
                    </a:cubicBezTo>
                    <a:cubicBezTo>
                      <a:pt x="9613900" y="2235200"/>
                      <a:pt x="9601200" y="2235200"/>
                      <a:pt x="9601200" y="2222500"/>
                    </a:cubicBezTo>
                    <a:lnTo>
                      <a:pt x="9677400" y="1409700"/>
                    </a:lnTo>
                    <a:lnTo>
                      <a:pt x="9740900" y="965200"/>
                    </a:lnTo>
                    <a:close/>
                    <a:moveTo>
                      <a:pt x="11290300" y="0"/>
                    </a:moveTo>
                    <a:cubicBezTo>
                      <a:pt x="11176000" y="0"/>
                      <a:pt x="11074400" y="88900"/>
                      <a:pt x="11074400" y="215900"/>
                    </a:cubicBezTo>
                    <a:lnTo>
                      <a:pt x="11074400" y="279400"/>
                    </a:lnTo>
                    <a:cubicBezTo>
                      <a:pt x="11074400" y="393700"/>
                      <a:pt x="11176000" y="495300"/>
                      <a:pt x="11290300" y="495300"/>
                    </a:cubicBezTo>
                    <a:cubicBezTo>
                      <a:pt x="11404600" y="495300"/>
                      <a:pt x="11506200" y="393700"/>
                      <a:pt x="11506200" y="279400"/>
                    </a:cubicBezTo>
                    <a:lnTo>
                      <a:pt x="11506200" y="215900"/>
                    </a:lnTo>
                    <a:cubicBezTo>
                      <a:pt x="11506200" y="88900"/>
                      <a:pt x="11404600" y="0"/>
                      <a:pt x="11290300" y="0"/>
                    </a:cubicBezTo>
                    <a:close/>
                    <a:moveTo>
                      <a:pt x="11074400" y="965200"/>
                    </a:moveTo>
                    <a:cubicBezTo>
                      <a:pt x="11074400" y="965200"/>
                      <a:pt x="11061700" y="952500"/>
                      <a:pt x="11061700" y="965200"/>
                    </a:cubicBezTo>
                    <a:lnTo>
                      <a:pt x="10909300" y="1320800"/>
                    </a:lnTo>
                    <a:cubicBezTo>
                      <a:pt x="10883900" y="1371600"/>
                      <a:pt x="10833100" y="1409700"/>
                      <a:pt x="10769600" y="1409700"/>
                    </a:cubicBezTo>
                    <a:lnTo>
                      <a:pt x="10706100" y="1409700"/>
                    </a:lnTo>
                    <a:cubicBezTo>
                      <a:pt x="10693400" y="1409700"/>
                      <a:pt x="10680700" y="1409700"/>
                      <a:pt x="10680700" y="1397000"/>
                    </a:cubicBezTo>
                    <a:cubicBezTo>
                      <a:pt x="10668000" y="1384300"/>
                      <a:pt x="10668000" y="1371600"/>
                      <a:pt x="10680700" y="1358900"/>
                    </a:cubicBezTo>
                    <a:lnTo>
                      <a:pt x="10871200" y="914400"/>
                    </a:lnTo>
                    <a:lnTo>
                      <a:pt x="10934700" y="736600"/>
                    </a:lnTo>
                    <a:cubicBezTo>
                      <a:pt x="10985500" y="635000"/>
                      <a:pt x="11087100" y="558800"/>
                      <a:pt x="11201400" y="558800"/>
                    </a:cubicBezTo>
                    <a:lnTo>
                      <a:pt x="11379200" y="558800"/>
                    </a:lnTo>
                    <a:cubicBezTo>
                      <a:pt x="11493500" y="558800"/>
                      <a:pt x="11595100" y="635000"/>
                      <a:pt x="11645900" y="736600"/>
                    </a:cubicBezTo>
                    <a:lnTo>
                      <a:pt x="11709400" y="914400"/>
                    </a:lnTo>
                    <a:lnTo>
                      <a:pt x="11899900" y="1358900"/>
                    </a:lnTo>
                    <a:cubicBezTo>
                      <a:pt x="11912600" y="1371600"/>
                      <a:pt x="11912600" y="1384300"/>
                      <a:pt x="11899900" y="1397000"/>
                    </a:cubicBezTo>
                    <a:cubicBezTo>
                      <a:pt x="11899900" y="1409700"/>
                      <a:pt x="11887200" y="1409700"/>
                      <a:pt x="11874500" y="1409700"/>
                    </a:cubicBezTo>
                    <a:lnTo>
                      <a:pt x="11811000" y="1409700"/>
                    </a:lnTo>
                    <a:cubicBezTo>
                      <a:pt x="11747500" y="1409700"/>
                      <a:pt x="11696700" y="1371600"/>
                      <a:pt x="11671300" y="1320800"/>
                    </a:cubicBezTo>
                    <a:lnTo>
                      <a:pt x="11518900" y="965200"/>
                    </a:lnTo>
                    <a:cubicBezTo>
                      <a:pt x="11518900" y="952500"/>
                      <a:pt x="11506200" y="965200"/>
                      <a:pt x="11506200" y="965200"/>
                    </a:cubicBezTo>
                    <a:lnTo>
                      <a:pt x="11569700" y="1409700"/>
                    </a:lnTo>
                    <a:lnTo>
                      <a:pt x="11645900" y="2222500"/>
                    </a:lnTo>
                    <a:cubicBezTo>
                      <a:pt x="11645900" y="2235200"/>
                      <a:pt x="11633200" y="2235200"/>
                      <a:pt x="11633200" y="2247900"/>
                    </a:cubicBezTo>
                    <a:cubicBezTo>
                      <a:pt x="11620500" y="2247900"/>
                      <a:pt x="11620500" y="2260600"/>
                      <a:pt x="11607800" y="2260600"/>
                    </a:cubicBezTo>
                    <a:lnTo>
                      <a:pt x="11557000" y="2260600"/>
                    </a:lnTo>
                    <a:cubicBezTo>
                      <a:pt x="11480800" y="2260600"/>
                      <a:pt x="11417300" y="2209800"/>
                      <a:pt x="11417300" y="2133600"/>
                    </a:cubicBezTo>
                    <a:lnTo>
                      <a:pt x="11303000" y="1447800"/>
                    </a:lnTo>
                    <a:cubicBezTo>
                      <a:pt x="11290300" y="1447800"/>
                      <a:pt x="11290300" y="1447800"/>
                      <a:pt x="11277600" y="1447800"/>
                    </a:cubicBezTo>
                    <a:lnTo>
                      <a:pt x="11163300" y="2133600"/>
                    </a:lnTo>
                    <a:cubicBezTo>
                      <a:pt x="11163300" y="2209800"/>
                      <a:pt x="11099800" y="2260600"/>
                      <a:pt x="11023600" y="2260600"/>
                    </a:cubicBezTo>
                    <a:lnTo>
                      <a:pt x="10972800" y="2260600"/>
                    </a:lnTo>
                    <a:cubicBezTo>
                      <a:pt x="10960100" y="2260600"/>
                      <a:pt x="10960100" y="2247900"/>
                      <a:pt x="10947400" y="2247900"/>
                    </a:cubicBezTo>
                    <a:cubicBezTo>
                      <a:pt x="10947400" y="2235200"/>
                      <a:pt x="10934700" y="2235200"/>
                      <a:pt x="10934700" y="2222500"/>
                    </a:cubicBezTo>
                    <a:lnTo>
                      <a:pt x="11010900" y="1409700"/>
                    </a:lnTo>
                    <a:lnTo>
                      <a:pt x="11074400" y="965200"/>
                    </a:lnTo>
                    <a:close/>
                    <a:moveTo>
                      <a:pt x="12623800" y="0"/>
                    </a:moveTo>
                    <a:cubicBezTo>
                      <a:pt x="12509500" y="0"/>
                      <a:pt x="12407900" y="88900"/>
                      <a:pt x="12407900" y="215900"/>
                    </a:cubicBezTo>
                    <a:lnTo>
                      <a:pt x="12407900" y="279400"/>
                    </a:lnTo>
                    <a:cubicBezTo>
                      <a:pt x="12407900" y="393700"/>
                      <a:pt x="12509500" y="495300"/>
                      <a:pt x="12623800" y="495300"/>
                    </a:cubicBezTo>
                    <a:cubicBezTo>
                      <a:pt x="12738100" y="495300"/>
                      <a:pt x="12839700" y="393700"/>
                      <a:pt x="12839700" y="279400"/>
                    </a:cubicBezTo>
                    <a:lnTo>
                      <a:pt x="12839700" y="215900"/>
                    </a:lnTo>
                    <a:cubicBezTo>
                      <a:pt x="12839700" y="88900"/>
                      <a:pt x="12738100" y="0"/>
                      <a:pt x="12623800" y="0"/>
                    </a:cubicBezTo>
                    <a:close/>
                    <a:moveTo>
                      <a:pt x="12407900" y="965200"/>
                    </a:moveTo>
                    <a:cubicBezTo>
                      <a:pt x="12407900" y="965200"/>
                      <a:pt x="12395200" y="952500"/>
                      <a:pt x="12395200" y="965200"/>
                    </a:cubicBezTo>
                    <a:lnTo>
                      <a:pt x="12242800" y="1320800"/>
                    </a:lnTo>
                    <a:cubicBezTo>
                      <a:pt x="12217400" y="1371600"/>
                      <a:pt x="12166600" y="1409700"/>
                      <a:pt x="12103100" y="1409700"/>
                    </a:cubicBezTo>
                    <a:lnTo>
                      <a:pt x="12039600" y="1409700"/>
                    </a:lnTo>
                    <a:cubicBezTo>
                      <a:pt x="12026900" y="1409700"/>
                      <a:pt x="12014200" y="1409700"/>
                      <a:pt x="12014200" y="1397000"/>
                    </a:cubicBezTo>
                    <a:cubicBezTo>
                      <a:pt x="12001500" y="1384300"/>
                      <a:pt x="12001500" y="1371600"/>
                      <a:pt x="12014200" y="1358900"/>
                    </a:cubicBezTo>
                    <a:lnTo>
                      <a:pt x="12204700" y="914400"/>
                    </a:lnTo>
                    <a:lnTo>
                      <a:pt x="12268200" y="736600"/>
                    </a:lnTo>
                    <a:cubicBezTo>
                      <a:pt x="12319000" y="635000"/>
                      <a:pt x="12420600" y="558800"/>
                      <a:pt x="12534900" y="558800"/>
                    </a:cubicBezTo>
                    <a:lnTo>
                      <a:pt x="12712700" y="558800"/>
                    </a:lnTo>
                    <a:cubicBezTo>
                      <a:pt x="12827000" y="558800"/>
                      <a:pt x="12928600" y="635000"/>
                      <a:pt x="12979400" y="736600"/>
                    </a:cubicBezTo>
                    <a:lnTo>
                      <a:pt x="13042900" y="914400"/>
                    </a:lnTo>
                    <a:lnTo>
                      <a:pt x="13233400" y="1358900"/>
                    </a:lnTo>
                    <a:cubicBezTo>
                      <a:pt x="13246100" y="1371600"/>
                      <a:pt x="13246100" y="1384300"/>
                      <a:pt x="13233400" y="1397000"/>
                    </a:cubicBezTo>
                    <a:cubicBezTo>
                      <a:pt x="13233400" y="1409700"/>
                      <a:pt x="13220700" y="1409700"/>
                      <a:pt x="13208000" y="1409700"/>
                    </a:cubicBezTo>
                    <a:lnTo>
                      <a:pt x="13144500" y="1409700"/>
                    </a:lnTo>
                    <a:cubicBezTo>
                      <a:pt x="13081000" y="1409700"/>
                      <a:pt x="13030200" y="1371600"/>
                      <a:pt x="13004800" y="1320800"/>
                    </a:cubicBezTo>
                    <a:lnTo>
                      <a:pt x="12852400" y="965200"/>
                    </a:lnTo>
                    <a:cubicBezTo>
                      <a:pt x="12852400" y="952500"/>
                      <a:pt x="12839700" y="965200"/>
                      <a:pt x="12839700" y="965200"/>
                    </a:cubicBezTo>
                    <a:lnTo>
                      <a:pt x="12903200" y="1409700"/>
                    </a:lnTo>
                    <a:lnTo>
                      <a:pt x="12979400" y="2222500"/>
                    </a:lnTo>
                    <a:cubicBezTo>
                      <a:pt x="12979400" y="2235200"/>
                      <a:pt x="12966700" y="2235200"/>
                      <a:pt x="12966700" y="2247900"/>
                    </a:cubicBezTo>
                    <a:cubicBezTo>
                      <a:pt x="12954000" y="2247900"/>
                      <a:pt x="12954000" y="2260600"/>
                      <a:pt x="12941300" y="2260600"/>
                    </a:cubicBezTo>
                    <a:lnTo>
                      <a:pt x="12890500" y="2260600"/>
                    </a:lnTo>
                    <a:cubicBezTo>
                      <a:pt x="12814300" y="2260600"/>
                      <a:pt x="12750800" y="2209800"/>
                      <a:pt x="12750800" y="2133600"/>
                    </a:cubicBezTo>
                    <a:lnTo>
                      <a:pt x="12636500" y="1447800"/>
                    </a:lnTo>
                    <a:cubicBezTo>
                      <a:pt x="12623800" y="1447800"/>
                      <a:pt x="12623800" y="1447800"/>
                      <a:pt x="12611100" y="1447800"/>
                    </a:cubicBezTo>
                    <a:lnTo>
                      <a:pt x="12496800" y="2133600"/>
                    </a:lnTo>
                    <a:cubicBezTo>
                      <a:pt x="12496800" y="2209800"/>
                      <a:pt x="12433300" y="2260600"/>
                      <a:pt x="12357100" y="2260600"/>
                    </a:cubicBezTo>
                    <a:lnTo>
                      <a:pt x="12306300" y="2260600"/>
                    </a:lnTo>
                    <a:cubicBezTo>
                      <a:pt x="12293600" y="2260600"/>
                      <a:pt x="12293600" y="2247900"/>
                      <a:pt x="12280900" y="2247900"/>
                    </a:cubicBezTo>
                    <a:cubicBezTo>
                      <a:pt x="12280900" y="2235200"/>
                      <a:pt x="12268200" y="2235200"/>
                      <a:pt x="12268200" y="2222500"/>
                    </a:cubicBezTo>
                    <a:lnTo>
                      <a:pt x="12344400" y="1409700"/>
                    </a:lnTo>
                    <a:lnTo>
                      <a:pt x="12407900" y="965200"/>
                    </a:lnTo>
                    <a:close/>
                    <a:moveTo>
                      <a:pt x="622300" y="2324100"/>
                    </a:moveTo>
                    <a:cubicBezTo>
                      <a:pt x="508000" y="2324100"/>
                      <a:pt x="406400" y="2413000"/>
                      <a:pt x="406400" y="2540000"/>
                    </a:cubicBezTo>
                    <a:lnTo>
                      <a:pt x="406400" y="2603500"/>
                    </a:lnTo>
                    <a:cubicBezTo>
                      <a:pt x="406400" y="2717800"/>
                      <a:pt x="508000" y="2819400"/>
                      <a:pt x="622300" y="2819400"/>
                    </a:cubicBezTo>
                    <a:cubicBezTo>
                      <a:pt x="736600" y="2819400"/>
                      <a:pt x="838200" y="2717800"/>
                      <a:pt x="838200" y="2603500"/>
                    </a:cubicBezTo>
                    <a:lnTo>
                      <a:pt x="838200" y="2540000"/>
                    </a:lnTo>
                    <a:cubicBezTo>
                      <a:pt x="838200" y="2413000"/>
                      <a:pt x="736600" y="2324100"/>
                      <a:pt x="622300" y="2324100"/>
                    </a:cubicBezTo>
                    <a:close/>
                    <a:moveTo>
                      <a:pt x="406400" y="3289300"/>
                    </a:moveTo>
                    <a:cubicBezTo>
                      <a:pt x="406400" y="3289300"/>
                      <a:pt x="393700" y="3276600"/>
                      <a:pt x="393700" y="3289300"/>
                    </a:cubicBezTo>
                    <a:lnTo>
                      <a:pt x="241300" y="3644900"/>
                    </a:lnTo>
                    <a:cubicBezTo>
                      <a:pt x="215900" y="3695700"/>
                      <a:pt x="165100" y="3733800"/>
                      <a:pt x="101600" y="3733800"/>
                    </a:cubicBezTo>
                    <a:lnTo>
                      <a:pt x="38100" y="3733800"/>
                    </a:lnTo>
                    <a:cubicBezTo>
                      <a:pt x="25400" y="3733800"/>
                      <a:pt x="12700" y="3733800"/>
                      <a:pt x="12700" y="3721100"/>
                    </a:cubicBezTo>
                    <a:cubicBezTo>
                      <a:pt x="0" y="3708400"/>
                      <a:pt x="0" y="3695700"/>
                      <a:pt x="12700" y="3683000"/>
                    </a:cubicBezTo>
                    <a:lnTo>
                      <a:pt x="203200" y="3238500"/>
                    </a:lnTo>
                    <a:lnTo>
                      <a:pt x="266700" y="3060700"/>
                    </a:lnTo>
                    <a:cubicBezTo>
                      <a:pt x="317500" y="2959100"/>
                      <a:pt x="419100" y="2882900"/>
                      <a:pt x="533400" y="2882900"/>
                    </a:cubicBezTo>
                    <a:lnTo>
                      <a:pt x="711200" y="2882900"/>
                    </a:lnTo>
                    <a:cubicBezTo>
                      <a:pt x="825500" y="2882900"/>
                      <a:pt x="927100" y="2959100"/>
                      <a:pt x="977900" y="3060700"/>
                    </a:cubicBezTo>
                    <a:lnTo>
                      <a:pt x="1041400" y="3238500"/>
                    </a:lnTo>
                    <a:lnTo>
                      <a:pt x="1231900" y="3683000"/>
                    </a:lnTo>
                    <a:cubicBezTo>
                      <a:pt x="1244600" y="3695700"/>
                      <a:pt x="1244600" y="3708400"/>
                      <a:pt x="1231900" y="3721100"/>
                    </a:cubicBezTo>
                    <a:cubicBezTo>
                      <a:pt x="1231900" y="3733800"/>
                      <a:pt x="1219200" y="3733800"/>
                      <a:pt x="1206500" y="3733800"/>
                    </a:cubicBezTo>
                    <a:lnTo>
                      <a:pt x="1143000" y="3733800"/>
                    </a:lnTo>
                    <a:cubicBezTo>
                      <a:pt x="1079500" y="3733800"/>
                      <a:pt x="1028700" y="3695700"/>
                      <a:pt x="1003300" y="3644900"/>
                    </a:cubicBezTo>
                    <a:lnTo>
                      <a:pt x="850900" y="3289300"/>
                    </a:lnTo>
                    <a:cubicBezTo>
                      <a:pt x="850900" y="3276600"/>
                      <a:pt x="838200" y="3289300"/>
                      <a:pt x="838200" y="3289300"/>
                    </a:cubicBezTo>
                    <a:lnTo>
                      <a:pt x="901700" y="3733800"/>
                    </a:lnTo>
                    <a:lnTo>
                      <a:pt x="977900" y="4546600"/>
                    </a:lnTo>
                    <a:cubicBezTo>
                      <a:pt x="977900" y="4559300"/>
                      <a:pt x="965200" y="4559300"/>
                      <a:pt x="965200" y="4572000"/>
                    </a:cubicBezTo>
                    <a:cubicBezTo>
                      <a:pt x="952500" y="4572000"/>
                      <a:pt x="952500" y="4584700"/>
                      <a:pt x="939800" y="4584700"/>
                    </a:cubicBezTo>
                    <a:lnTo>
                      <a:pt x="889000" y="4584700"/>
                    </a:lnTo>
                    <a:cubicBezTo>
                      <a:pt x="812800" y="4584700"/>
                      <a:pt x="749300" y="4533900"/>
                      <a:pt x="749300" y="4457700"/>
                    </a:cubicBezTo>
                    <a:lnTo>
                      <a:pt x="635000" y="3771900"/>
                    </a:lnTo>
                    <a:cubicBezTo>
                      <a:pt x="622300" y="3771900"/>
                      <a:pt x="622300" y="3771900"/>
                      <a:pt x="609600" y="3771900"/>
                    </a:cubicBezTo>
                    <a:lnTo>
                      <a:pt x="495300" y="4457700"/>
                    </a:lnTo>
                    <a:cubicBezTo>
                      <a:pt x="495300" y="4533900"/>
                      <a:pt x="431800" y="4584700"/>
                      <a:pt x="355600" y="4584700"/>
                    </a:cubicBezTo>
                    <a:lnTo>
                      <a:pt x="304800" y="4584700"/>
                    </a:lnTo>
                    <a:cubicBezTo>
                      <a:pt x="292100" y="4584700"/>
                      <a:pt x="292100" y="4572000"/>
                      <a:pt x="279400" y="4572000"/>
                    </a:cubicBezTo>
                    <a:cubicBezTo>
                      <a:pt x="279400" y="4559300"/>
                      <a:pt x="266700" y="4559300"/>
                      <a:pt x="266700" y="4546600"/>
                    </a:cubicBezTo>
                    <a:lnTo>
                      <a:pt x="342900" y="3733800"/>
                    </a:lnTo>
                    <a:lnTo>
                      <a:pt x="406400" y="3289300"/>
                    </a:lnTo>
                    <a:close/>
                  </a:path>
                </a:pathLst>
              </a:custGeom>
              <a:solidFill>
                <a:srgbClr val="5CE1E6"/>
              </a:solidFill>
            </p:spPr>
          </p:sp>
          <p:sp>
            <p:nvSpPr>
              <p:cNvPr name="Freeform 13" id="13"/>
              <p:cNvSpPr/>
              <p:nvPr/>
            </p:nvSpPr>
            <p:spPr>
              <a:xfrm flipH="false" flipV="false" rot="0">
                <a:off x="12700" y="2324100"/>
                <a:ext cx="13246100" cy="4584700"/>
              </a:xfrm>
              <a:custGeom>
                <a:avLst/>
                <a:gdLst/>
                <a:ahLst/>
                <a:cxnLst/>
                <a:rect r="r" b="b" t="t" l="l"/>
                <a:pathLst>
                  <a:path h="4584700" w="13246100">
                    <a:moveTo>
                      <a:pt x="1955800" y="0"/>
                    </a:moveTo>
                    <a:cubicBezTo>
                      <a:pt x="1841500" y="0"/>
                      <a:pt x="1739900" y="88900"/>
                      <a:pt x="1739900" y="215900"/>
                    </a:cubicBezTo>
                    <a:lnTo>
                      <a:pt x="1739900" y="279400"/>
                    </a:lnTo>
                    <a:cubicBezTo>
                      <a:pt x="1739900" y="393700"/>
                      <a:pt x="1841500" y="495300"/>
                      <a:pt x="1955800" y="495300"/>
                    </a:cubicBezTo>
                    <a:cubicBezTo>
                      <a:pt x="2070100" y="495300"/>
                      <a:pt x="2171700" y="393700"/>
                      <a:pt x="2171700" y="279400"/>
                    </a:cubicBezTo>
                    <a:lnTo>
                      <a:pt x="2171700" y="215900"/>
                    </a:lnTo>
                    <a:cubicBezTo>
                      <a:pt x="2171700" y="88900"/>
                      <a:pt x="2070100" y="0"/>
                      <a:pt x="1955800" y="0"/>
                    </a:cubicBezTo>
                    <a:close/>
                    <a:moveTo>
                      <a:pt x="1739900" y="965200"/>
                    </a:moveTo>
                    <a:cubicBezTo>
                      <a:pt x="1739900" y="965200"/>
                      <a:pt x="1727200" y="952500"/>
                      <a:pt x="1727200" y="965200"/>
                    </a:cubicBezTo>
                    <a:lnTo>
                      <a:pt x="1574800" y="1320800"/>
                    </a:lnTo>
                    <a:cubicBezTo>
                      <a:pt x="1549400" y="1371600"/>
                      <a:pt x="1498600" y="1409700"/>
                      <a:pt x="1435100" y="1409700"/>
                    </a:cubicBezTo>
                    <a:lnTo>
                      <a:pt x="1371600" y="1409700"/>
                    </a:lnTo>
                    <a:cubicBezTo>
                      <a:pt x="1358900" y="1409700"/>
                      <a:pt x="1346200" y="1409700"/>
                      <a:pt x="1346200" y="1397000"/>
                    </a:cubicBezTo>
                    <a:cubicBezTo>
                      <a:pt x="1333500" y="1384300"/>
                      <a:pt x="1333500" y="1371600"/>
                      <a:pt x="1346200" y="1358900"/>
                    </a:cubicBezTo>
                    <a:lnTo>
                      <a:pt x="1536700" y="914400"/>
                    </a:lnTo>
                    <a:lnTo>
                      <a:pt x="1600200" y="736600"/>
                    </a:lnTo>
                    <a:cubicBezTo>
                      <a:pt x="1651000" y="635000"/>
                      <a:pt x="1752600" y="558800"/>
                      <a:pt x="1866900" y="558800"/>
                    </a:cubicBezTo>
                    <a:lnTo>
                      <a:pt x="2044700" y="558800"/>
                    </a:lnTo>
                    <a:cubicBezTo>
                      <a:pt x="2159000" y="558800"/>
                      <a:pt x="2260600" y="635000"/>
                      <a:pt x="2311400" y="736600"/>
                    </a:cubicBezTo>
                    <a:lnTo>
                      <a:pt x="2374900" y="914400"/>
                    </a:lnTo>
                    <a:lnTo>
                      <a:pt x="2565400" y="1358900"/>
                    </a:lnTo>
                    <a:cubicBezTo>
                      <a:pt x="2578100" y="1371600"/>
                      <a:pt x="2578100" y="1384300"/>
                      <a:pt x="2565400" y="1397000"/>
                    </a:cubicBezTo>
                    <a:cubicBezTo>
                      <a:pt x="2565400" y="1409700"/>
                      <a:pt x="2552700" y="1409700"/>
                      <a:pt x="2540000" y="1409700"/>
                    </a:cubicBezTo>
                    <a:lnTo>
                      <a:pt x="2476500" y="1409700"/>
                    </a:lnTo>
                    <a:cubicBezTo>
                      <a:pt x="2413000" y="1409700"/>
                      <a:pt x="2362200" y="1371600"/>
                      <a:pt x="2336800" y="1320800"/>
                    </a:cubicBezTo>
                    <a:lnTo>
                      <a:pt x="2184400" y="965200"/>
                    </a:lnTo>
                    <a:cubicBezTo>
                      <a:pt x="2184400" y="952500"/>
                      <a:pt x="2171700" y="965200"/>
                      <a:pt x="2171700" y="965200"/>
                    </a:cubicBezTo>
                    <a:lnTo>
                      <a:pt x="2235200" y="1409700"/>
                    </a:lnTo>
                    <a:lnTo>
                      <a:pt x="2311400" y="2222500"/>
                    </a:lnTo>
                    <a:cubicBezTo>
                      <a:pt x="2311400" y="2235200"/>
                      <a:pt x="2298700" y="2235200"/>
                      <a:pt x="2298700" y="2247900"/>
                    </a:cubicBezTo>
                    <a:cubicBezTo>
                      <a:pt x="2286000" y="2247900"/>
                      <a:pt x="2286000" y="2260600"/>
                      <a:pt x="2273300" y="2260600"/>
                    </a:cubicBezTo>
                    <a:lnTo>
                      <a:pt x="2222500" y="2260600"/>
                    </a:lnTo>
                    <a:cubicBezTo>
                      <a:pt x="2146300" y="2260600"/>
                      <a:pt x="2082800" y="2209800"/>
                      <a:pt x="2082800" y="2133600"/>
                    </a:cubicBezTo>
                    <a:lnTo>
                      <a:pt x="1968500" y="1447800"/>
                    </a:lnTo>
                    <a:cubicBezTo>
                      <a:pt x="1955800" y="1447800"/>
                      <a:pt x="1955800" y="1447800"/>
                      <a:pt x="1943100" y="1447800"/>
                    </a:cubicBezTo>
                    <a:lnTo>
                      <a:pt x="1828800" y="2133600"/>
                    </a:lnTo>
                    <a:cubicBezTo>
                      <a:pt x="1828800" y="2209800"/>
                      <a:pt x="1765300" y="2260600"/>
                      <a:pt x="1689100" y="2260600"/>
                    </a:cubicBezTo>
                    <a:lnTo>
                      <a:pt x="1638300" y="2260600"/>
                    </a:lnTo>
                    <a:cubicBezTo>
                      <a:pt x="1625600" y="2260600"/>
                      <a:pt x="1625600" y="2247900"/>
                      <a:pt x="1612900" y="2247900"/>
                    </a:cubicBezTo>
                    <a:cubicBezTo>
                      <a:pt x="1612900" y="2235200"/>
                      <a:pt x="1600200" y="2235200"/>
                      <a:pt x="1600200" y="2222500"/>
                    </a:cubicBezTo>
                    <a:lnTo>
                      <a:pt x="1676400" y="1409700"/>
                    </a:lnTo>
                    <a:lnTo>
                      <a:pt x="1739900" y="965200"/>
                    </a:lnTo>
                    <a:close/>
                    <a:moveTo>
                      <a:pt x="3289300" y="0"/>
                    </a:moveTo>
                    <a:cubicBezTo>
                      <a:pt x="3175000" y="0"/>
                      <a:pt x="3073400" y="88900"/>
                      <a:pt x="3073400" y="215900"/>
                    </a:cubicBezTo>
                    <a:lnTo>
                      <a:pt x="3073400" y="279400"/>
                    </a:lnTo>
                    <a:cubicBezTo>
                      <a:pt x="3073400" y="393700"/>
                      <a:pt x="3175000" y="495300"/>
                      <a:pt x="3289300" y="495300"/>
                    </a:cubicBezTo>
                    <a:cubicBezTo>
                      <a:pt x="3403600" y="495300"/>
                      <a:pt x="3505200" y="393700"/>
                      <a:pt x="3505200" y="279400"/>
                    </a:cubicBezTo>
                    <a:lnTo>
                      <a:pt x="3505200" y="215900"/>
                    </a:lnTo>
                    <a:cubicBezTo>
                      <a:pt x="3505200" y="88900"/>
                      <a:pt x="3403600" y="0"/>
                      <a:pt x="3289300" y="0"/>
                    </a:cubicBezTo>
                    <a:close/>
                    <a:moveTo>
                      <a:pt x="3073400" y="965200"/>
                    </a:moveTo>
                    <a:cubicBezTo>
                      <a:pt x="3073400" y="965200"/>
                      <a:pt x="3060700" y="952500"/>
                      <a:pt x="3060700" y="965200"/>
                    </a:cubicBezTo>
                    <a:lnTo>
                      <a:pt x="2908300" y="1320800"/>
                    </a:lnTo>
                    <a:cubicBezTo>
                      <a:pt x="2882900" y="1371600"/>
                      <a:pt x="2832100" y="1409700"/>
                      <a:pt x="2768600" y="1409700"/>
                    </a:cubicBezTo>
                    <a:lnTo>
                      <a:pt x="2705100" y="1409700"/>
                    </a:lnTo>
                    <a:cubicBezTo>
                      <a:pt x="2692400" y="1409700"/>
                      <a:pt x="2679700" y="1409700"/>
                      <a:pt x="2679700" y="1397000"/>
                    </a:cubicBezTo>
                    <a:cubicBezTo>
                      <a:pt x="2667000" y="1384300"/>
                      <a:pt x="2667000" y="1371600"/>
                      <a:pt x="2679700" y="1358900"/>
                    </a:cubicBezTo>
                    <a:lnTo>
                      <a:pt x="2870200" y="914400"/>
                    </a:lnTo>
                    <a:lnTo>
                      <a:pt x="2933700" y="736600"/>
                    </a:lnTo>
                    <a:cubicBezTo>
                      <a:pt x="2984500" y="635000"/>
                      <a:pt x="3086100" y="558800"/>
                      <a:pt x="3200400" y="558800"/>
                    </a:cubicBezTo>
                    <a:lnTo>
                      <a:pt x="3378200" y="558800"/>
                    </a:lnTo>
                    <a:cubicBezTo>
                      <a:pt x="3492500" y="558800"/>
                      <a:pt x="3594100" y="635000"/>
                      <a:pt x="3644900" y="736600"/>
                    </a:cubicBezTo>
                    <a:lnTo>
                      <a:pt x="3708400" y="914400"/>
                    </a:lnTo>
                    <a:lnTo>
                      <a:pt x="3898900" y="1358900"/>
                    </a:lnTo>
                    <a:cubicBezTo>
                      <a:pt x="3911600" y="1371600"/>
                      <a:pt x="3911600" y="1384300"/>
                      <a:pt x="3898900" y="1397000"/>
                    </a:cubicBezTo>
                    <a:cubicBezTo>
                      <a:pt x="3898900" y="1409700"/>
                      <a:pt x="3886200" y="1409700"/>
                      <a:pt x="3873500" y="1409700"/>
                    </a:cubicBezTo>
                    <a:lnTo>
                      <a:pt x="3810000" y="1409700"/>
                    </a:lnTo>
                    <a:cubicBezTo>
                      <a:pt x="3746500" y="1409700"/>
                      <a:pt x="3695700" y="1371600"/>
                      <a:pt x="3670300" y="1320800"/>
                    </a:cubicBezTo>
                    <a:lnTo>
                      <a:pt x="3517900" y="965200"/>
                    </a:lnTo>
                    <a:cubicBezTo>
                      <a:pt x="3517900" y="952500"/>
                      <a:pt x="3505200" y="965200"/>
                      <a:pt x="3505200" y="965200"/>
                    </a:cubicBezTo>
                    <a:lnTo>
                      <a:pt x="3568700" y="1409700"/>
                    </a:lnTo>
                    <a:lnTo>
                      <a:pt x="3644900" y="2222500"/>
                    </a:lnTo>
                    <a:cubicBezTo>
                      <a:pt x="3644900" y="2235200"/>
                      <a:pt x="3632200" y="2235200"/>
                      <a:pt x="3632200" y="2247900"/>
                    </a:cubicBezTo>
                    <a:cubicBezTo>
                      <a:pt x="3619500" y="2247900"/>
                      <a:pt x="3619500" y="2260600"/>
                      <a:pt x="3606800" y="2260600"/>
                    </a:cubicBezTo>
                    <a:lnTo>
                      <a:pt x="3556000" y="2260600"/>
                    </a:lnTo>
                    <a:cubicBezTo>
                      <a:pt x="3479800" y="2260600"/>
                      <a:pt x="3416300" y="2209800"/>
                      <a:pt x="3416300" y="2133600"/>
                    </a:cubicBezTo>
                    <a:lnTo>
                      <a:pt x="3302000" y="1447800"/>
                    </a:lnTo>
                    <a:cubicBezTo>
                      <a:pt x="3289300" y="1447800"/>
                      <a:pt x="3289300" y="1447800"/>
                      <a:pt x="3276600" y="1447800"/>
                    </a:cubicBezTo>
                    <a:lnTo>
                      <a:pt x="3162300" y="2133600"/>
                    </a:lnTo>
                    <a:cubicBezTo>
                      <a:pt x="3162300" y="2209800"/>
                      <a:pt x="3098800" y="2260600"/>
                      <a:pt x="3022600" y="2260600"/>
                    </a:cubicBezTo>
                    <a:lnTo>
                      <a:pt x="2971800" y="2260600"/>
                    </a:lnTo>
                    <a:cubicBezTo>
                      <a:pt x="2959100" y="2260600"/>
                      <a:pt x="2959100" y="2247900"/>
                      <a:pt x="2946400" y="2247900"/>
                    </a:cubicBezTo>
                    <a:cubicBezTo>
                      <a:pt x="2946400" y="2235200"/>
                      <a:pt x="2933700" y="2235200"/>
                      <a:pt x="2933700" y="2222500"/>
                    </a:cubicBezTo>
                    <a:lnTo>
                      <a:pt x="3009900" y="1409700"/>
                    </a:lnTo>
                    <a:lnTo>
                      <a:pt x="3073400" y="965200"/>
                    </a:lnTo>
                    <a:close/>
                    <a:moveTo>
                      <a:pt x="4622800" y="0"/>
                    </a:moveTo>
                    <a:cubicBezTo>
                      <a:pt x="4508500" y="0"/>
                      <a:pt x="4406900" y="88900"/>
                      <a:pt x="4406900" y="215900"/>
                    </a:cubicBezTo>
                    <a:lnTo>
                      <a:pt x="4406900" y="279400"/>
                    </a:lnTo>
                    <a:cubicBezTo>
                      <a:pt x="4406900" y="393700"/>
                      <a:pt x="4508500" y="495300"/>
                      <a:pt x="4622800" y="495300"/>
                    </a:cubicBezTo>
                    <a:cubicBezTo>
                      <a:pt x="4737100" y="495300"/>
                      <a:pt x="4838700" y="393700"/>
                      <a:pt x="4838700" y="279400"/>
                    </a:cubicBezTo>
                    <a:lnTo>
                      <a:pt x="4838700" y="215900"/>
                    </a:lnTo>
                    <a:cubicBezTo>
                      <a:pt x="4838700" y="88900"/>
                      <a:pt x="4737100" y="0"/>
                      <a:pt x="4622800" y="0"/>
                    </a:cubicBezTo>
                    <a:close/>
                    <a:moveTo>
                      <a:pt x="4406900" y="965200"/>
                    </a:moveTo>
                    <a:cubicBezTo>
                      <a:pt x="4406900" y="965200"/>
                      <a:pt x="4394200" y="952500"/>
                      <a:pt x="4394200" y="965200"/>
                    </a:cubicBezTo>
                    <a:lnTo>
                      <a:pt x="4241800" y="1320800"/>
                    </a:lnTo>
                    <a:cubicBezTo>
                      <a:pt x="4216400" y="1371600"/>
                      <a:pt x="4165600" y="1409700"/>
                      <a:pt x="4102100" y="1409700"/>
                    </a:cubicBezTo>
                    <a:lnTo>
                      <a:pt x="4038600" y="1409700"/>
                    </a:lnTo>
                    <a:cubicBezTo>
                      <a:pt x="4025900" y="1409700"/>
                      <a:pt x="4013200" y="1409700"/>
                      <a:pt x="4013200" y="1397000"/>
                    </a:cubicBezTo>
                    <a:cubicBezTo>
                      <a:pt x="4000500" y="1384300"/>
                      <a:pt x="4000500" y="1371600"/>
                      <a:pt x="4013200" y="1358900"/>
                    </a:cubicBezTo>
                    <a:lnTo>
                      <a:pt x="4203700" y="914400"/>
                    </a:lnTo>
                    <a:lnTo>
                      <a:pt x="4267200" y="736600"/>
                    </a:lnTo>
                    <a:cubicBezTo>
                      <a:pt x="4318000" y="635000"/>
                      <a:pt x="4419600" y="558800"/>
                      <a:pt x="4533900" y="558800"/>
                    </a:cubicBezTo>
                    <a:lnTo>
                      <a:pt x="4711700" y="558800"/>
                    </a:lnTo>
                    <a:cubicBezTo>
                      <a:pt x="4826000" y="558800"/>
                      <a:pt x="4927600" y="635000"/>
                      <a:pt x="4978400" y="736600"/>
                    </a:cubicBezTo>
                    <a:lnTo>
                      <a:pt x="5041900" y="914400"/>
                    </a:lnTo>
                    <a:lnTo>
                      <a:pt x="5232400" y="1358900"/>
                    </a:lnTo>
                    <a:cubicBezTo>
                      <a:pt x="5245100" y="1371600"/>
                      <a:pt x="5245100" y="1384300"/>
                      <a:pt x="5232400" y="1397000"/>
                    </a:cubicBezTo>
                    <a:cubicBezTo>
                      <a:pt x="5232400" y="1409700"/>
                      <a:pt x="5219700" y="1409700"/>
                      <a:pt x="5207000" y="1409700"/>
                    </a:cubicBezTo>
                    <a:lnTo>
                      <a:pt x="5143500" y="1409700"/>
                    </a:lnTo>
                    <a:cubicBezTo>
                      <a:pt x="5080000" y="1409700"/>
                      <a:pt x="5029200" y="1371600"/>
                      <a:pt x="5003800" y="1320800"/>
                    </a:cubicBezTo>
                    <a:lnTo>
                      <a:pt x="4851400" y="965200"/>
                    </a:lnTo>
                    <a:cubicBezTo>
                      <a:pt x="4851400" y="952500"/>
                      <a:pt x="4838700" y="965200"/>
                      <a:pt x="4838700" y="965200"/>
                    </a:cubicBezTo>
                    <a:lnTo>
                      <a:pt x="4902200" y="1409700"/>
                    </a:lnTo>
                    <a:lnTo>
                      <a:pt x="4978400" y="2222500"/>
                    </a:lnTo>
                    <a:cubicBezTo>
                      <a:pt x="4978400" y="2235200"/>
                      <a:pt x="4965700" y="2235200"/>
                      <a:pt x="4965700" y="2247900"/>
                    </a:cubicBezTo>
                    <a:cubicBezTo>
                      <a:pt x="4953000" y="2247900"/>
                      <a:pt x="4953000" y="2260600"/>
                      <a:pt x="4940300" y="2260600"/>
                    </a:cubicBezTo>
                    <a:lnTo>
                      <a:pt x="4889500" y="2260600"/>
                    </a:lnTo>
                    <a:cubicBezTo>
                      <a:pt x="4813300" y="2260600"/>
                      <a:pt x="4749800" y="2209800"/>
                      <a:pt x="4749800" y="2133600"/>
                    </a:cubicBezTo>
                    <a:lnTo>
                      <a:pt x="4635500" y="1447800"/>
                    </a:lnTo>
                    <a:cubicBezTo>
                      <a:pt x="4622800" y="1447800"/>
                      <a:pt x="4622800" y="1447800"/>
                      <a:pt x="4610100" y="1447800"/>
                    </a:cubicBezTo>
                    <a:lnTo>
                      <a:pt x="4495800" y="2133600"/>
                    </a:lnTo>
                    <a:cubicBezTo>
                      <a:pt x="4495800" y="2209800"/>
                      <a:pt x="4432300" y="2260600"/>
                      <a:pt x="4356100" y="2260600"/>
                    </a:cubicBezTo>
                    <a:lnTo>
                      <a:pt x="4305300" y="2260600"/>
                    </a:lnTo>
                    <a:cubicBezTo>
                      <a:pt x="4292600" y="2260600"/>
                      <a:pt x="4292600" y="2247900"/>
                      <a:pt x="4279900" y="2247900"/>
                    </a:cubicBezTo>
                    <a:cubicBezTo>
                      <a:pt x="4279900" y="2235200"/>
                      <a:pt x="4267200" y="2235200"/>
                      <a:pt x="4267200" y="2222500"/>
                    </a:cubicBezTo>
                    <a:lnTo>
                      <a:pt x="4343400" y="1409700"/>
                    </a:lnTo>
                    <a:lnTo>
                      <a:pt x="4406900" y="965200"/>
                    </a:lnTo>
                    <a:close/>
                    <a:moveTo>
                      <a:pt x="5956300" y="0"/>
                    </a:moveTo>
                    <a:cubicBezTo>
                      <a:pt x="5842000" y="0"/>
                      <a:pt x="5740400" y="88900"/>
                      <a:pt x="5740400" y="215900"/>
                    </a:cubicBezTo>
                    <a:lnTo>
                      <a:pt x="5740400" y="279400"/>
                    </a:lnTo>
                    <a:cubicBezTo>
                      <a:pt x="5740400" y="393700"/>
                      <a:pt x="5842000" y="495300"/>
                      <a:pt x="5956300" y="495300"/>
                    </a:cubicBezTo>
                    <a:cubicBezTo>
                      <a:pt x="6070600" y="495300"/>
                      <a:pt x="6172200" y="393700"/>
                      <a:pt x="6172200" y="279400"/>
                    </a:cubicBezTo>
                    <a:lnTo>
                      <a:pt x="6172200" y="215900"/>
                    </a:lnTo>
                    <a:cubicBezTo>
                      <a:pt x="6172200" y="88900"/>
                      <a:pt x="6070600" y="0"/>
                      <a:pt x="5956300" y="0"/>
                    </a:cubicBezTo>
                    <a:close/>
                    <a:moveTo>
                      <a:pt x="5740400" y="965200"/>
                    </a:moveTo>
                    <a:cubicBezTo>
                      <a:pt x="5740400" y="965200"/>
                      <a:pt x="5727700" y="952500"/>
                      <a:pt x="5727700" y="965200"/>
                    </a:cubicBezTo>
                    <a:lnTo>
                      <a:pt x="5575300" y="1320800"/>
                    </a:lnTo>
                    <a:cubicBezTo>
                      <a:pt x="5549900" y="1371600"/>
                      <a:pt x="5499100" y="1409700"/>
                      <a:pt x="5435600" y="1409700"/>
                    </a:cubicBezTo>
                    <a:lnTo>
                      <a:pt x="5372100" y="1409700"/>
                    </a:lnTo>
                    <a:cubicBezTo>
                      <a:pt x="5359400" y="1409700"/>
                      <a:pt x="5346700" y="1409700"/>
                      <a:pt x="5346700" y="1397000"/>
                    </a:cubicBezTo>
                    <a:cubicBezTo>
                      <a:pt x="5334000" y="1384300"/>
                      <a:pt x="5334000" y="1371600"/>
                      <a:pt x="5346700" y="1358900"/>
                    </a:cubicBezTo>
                    <a:lnTo>
                      <a:pt x="5537200" y="914400"/>
                    </a:lnTo>
                    <a:lnTo>
                      <a:pt x="5600700" y="736600"/>
                    </a:lnTo>
                    <a:cubicBezTo>
                      <a:pt x="5651500" y="635000"/>
                      <a:pt x="5753100" y="558800"/>
                      <a:pt x="5867400" y="558800"/>
                    </a:cubicBezTo>
                    <a:lnTo>
                      <a:pt x="6045200" y="558800"/>
                    </a:lnTo>
                    <a:cubicBezTo>
                      <a:pt x="6159500" y="558800"/>
                      <a:pt x="6261100" y="635000"/>
                      <a:pt x="6311900" y="736600"/>
                    </a:cubicBezTo>
                    <a:lnTo>
                      <a:pt x="6375400" y="914400"/>
                    </a:lnTo>
                    <a:lnTo>
                      <a:pt x="6565900" y="1358900"/>
                    </a:lnTo>
                    <a:cubicBezTo>
                      <a:pt x="6578600" y="1371600"/>
                      <a:pt x="6578600" y="1384300"/>
                      <a:pt x="6565900" y="1397000"/>
                    </a:cubicBezTo>
                    <a:cubicBezTo>
                      <a:pt x="6565900" y="1409700"/>
                      <a:pt x="6553200" y="1409700"/>
                      <a:pt x="6540500" y="1409700"/>
                    </a:cubicBezTo>
                    <a:lnTo>
                      <a:pt x="6477000" y="1409700"/>
                    </a:lnTo>
                    <a:cubicBezTo>
                      <a:pt x="6413500" y="1409700"/>
                      <a:pt x="6362700" y="1371600"/>
                      <a:pt x="6337300" y="1320800"/>
                    </a:cubicBezTo>
                    <a:lnTo>
                      <a:pt x="6184900" y="965200"/>
                    </a:lnTo>
                    <a:cubicBezTo>
                      <a:pt x="6184900" y="952500"/>
                      <a:pt x="6172200" y="965200"/>
                      <a:pt x="6172200" y="965200"/>
                    </a:cubicBezTo>
                    <a:lnTo>
                      <a:pt x="6235700" y="1409700"/>
                    </a:lnTo>
                    <a:lnTo>
                      <a:pt x="6311900" y="2222500"/>
                    </a:lnTo>
                    <a:cubicBezTo>
                      <a:pt x="6311900" y="2235200"/>
                      <a:pt x="6299200" y="2235200"/>
                      <a:pt x="6299200" y="2247900"/>
                    </a:cubicBezTo>
                    <a:cubicBezTo>
                      <a:pt x="6286500" y="2247900"/>
                      <a:pt x="6286500" y="2260600"/>
                      <a:pt x="6273800" y="2260600"/>
                    </a:cubicBezTo>
                    <a:lnTo>
                      <a:pt x="6223000" y="2260600"/>
                    </a:lnTo>
                    <a:cubicBezTo>
                      <a:pt x="6146800" y="2260600"/>
                      <a:pt x="6083300" y="2209800"/>
                      <a:pt x="6083300" y="2133600"/>
                    </a:cubicBezTo>
                    <a:lnTo>
                      <a:pt x="5969000" y="1447800"/>
                    </a:lnTo>
                    <a:cubicBezTo>
                      <a:pt x="5956300" y="1447800"/>
                      <a:pt x="5956300" y="1447800"/>
                      <a:pt x="5943600" y="1447800"/>
                    </a:cubicBezTo>
                    <a:lnTo>
                      <a:pt x="5829300" y="2133600"/>
                    </a:lnTo>
                    <a:cubicBezTo>
                      <a:pt x="5829300" y="2209800"/>
                      <a:pt x="5765800" y="2260600"/>
                      <a:pt x="5689600" y="2260600"/>
                    </a:cubicBezTo>
                    <a:lnTo>
                      <a:pt x="5638800" y="2260600"/>
                    </a:lnTo>
                    <a:cubicBezTo>
                      <a:pt x="5626100" y="2260600"/>
                      <a:pt x="5626100" y="2247900"/>
                      <a:pt x="5613400" y="2247900"/>
                    </a:cubicBezTo>
                    <a:cubicBezTo>
                      <a:pt x="5613400" y="2235200"/>
                      <a:pt x="5600700" y="2235200"/>
                      <a:pt x="5600700" y="2222500"/>
                    </a:cubicBezTo>
                    <a:lnTo>
                      <a:pt x="5676900" y="1409700"/>
                    </a:lnTo>
                    <a:lnTo>
                      <a:pt x="5740400" y="965200"/>
                    </a:lnTo>
                    <a:close/>
                    <a:moveTo>
                      <a:pt x="7289800" y="0"/>
                    </a:moveTo>
                    <a:cubicBezTo>
                      <a:pt x="7175500" y="0"/>
                      <a:pt x="7073900" y="88900"/>
                      <a:pt x="7073900" y="215900"/>
                    </a:cubicBezTo>
                    <a:lnTo>
                      <a:pt x="7073900" y="279400"/>
                    </a:lnTo>
                    <a:cubicBezTo>
                      <a:pt x="7073900" y="393700"/>
                      <a:pt x="7175500" y="495300"/>
                      <a:pt x="7289800" y="495300"/>
                    </a:cubicBezTo>
                    <a:cubicBezTo>
                      <a:pt x="7404100" y="495300"/>
                      <a:pt x="7505700" y="393700"/>
                      <a:pt x="7505700" y="279400"/>
                    </a:cubicBezTo>
                    <a:lnTo>
                      <a:pt x="7505700" y="215900"/>
                    </a:lnTo>
                    <a:cubicBezTo>
                      <a:pt x="7505700" y="88900"/>
                      <a:pt x="7404100" y="0"/>
                      <a:pt x="7289800" y="0"/>
                    </a:cubicBezTo>
                    <a:close/>
                    <a:moveTo>
                      <a:pt x="7073900" y="965200"/>
                    </a:moveTo>
                    <a:cubicBezTo>
                      <a:pt x="7073900" y="965200"/>
                      <a:pt x="7061200" y="952500"/>
                      <a:pt x="7061200" y="965200"/>
                    </a:cubicBezTo>
                    <a:lnTo>
                      <a:pt x="6908800" y="1320800"/>
                    </a:lnTo>
                    <a:cubicBezTo>
                      <a:pt x="6883400" y="1371600"/>
                      <a:pt x="6832600" y="1409700"/>
                      <a:pt x="6769100" y="1409700"/>
                    </a:cubicBezTo>
                    <a:lnTo>
                      <a:pt x="6705600" y="1409700"/>
                    </a:lnTo>
                    <a:cubicBezTo>
                      <a:pt x="6692900" y="1409700"/>
                      <a:pt x="6680200" y="1409700"/>
                      <a:pt x="6680200" y="1397000"/>
                    </a:cubicBezTo>
                    <a:cubicBezTo>
                      <a:pt x="6667500" y="1384300"/>
                      <a:pt x="6667500" y="1371600"/>
                      <a:pt x="6680200" y="1358900"/>
                    </a:cubicBezTo>
                    <a:lnTo>
                      <a:pt x="6870700" y="914400"/>
                    </a:lnTo>
                    <a:lnTo>
                      <a:pt x="6934200" y="736600"/>
                    </a:lnTo>
                    <a:cubicBezTo>
                      <a:pt x="6985000" y="635000"/>
                      <a:pt x="7086600" y="558800"/>
                      <a:pt x="7200900" y="558800"/>
                    </a:cubicBezTo>
                    <a:lnTo>
                      <a:pt x="7378700" y="558800"/>
                    </a:lnTo>
                    <a:cubicBezTo>
                      <a:pt x="7493000" y="558800"/>
                      <a:pt x="7594600" y="635000"/>
                      <a:pt x="7645400" y="736600"/>
                    </a:cubicBezTo>
                    <a:lnTo>
                      <a:pt x="7708900" y="914400"/>
                    </a:lnTo>
                    <a:lnTo>
                      <a:pt x="7899400" y="1358900"/>
                    </a:lnTo>
                    <a:cubicBezTo>
                      <a:pt x="7912100" y="1371600"/>
                      <a:pt x="7912100" y="1384300"/>
                      <a:pt x="7899400" y="1397000"/>
                    </a:cubicBezTo>
                    <a:cubicBezTo>
                      <a:pt x="7899400" y="1409700"/>
                      <a:pt x="7886700" y="1409700"/>
                      <a:pt x="7874000" y="1409700"/>
                    </a:cubicBezTo>
                    <a:lnTo>
                      <a:pt x="7810500" y="1409700"/>
                    </a:lnTo>
                    <a:cubicBezTo>
                      <a:pt x="7747000" y="1409700"/>
                      <a:pt x="7696200" y="1371600"/>
                      <a:pt x="7670800" y="1320800"/>
                    </a:cubicBezTo>
                    <a:lnTo>
                      <a:pt x="7518400" y="965200"/>
                    </a:lnTo>
                    <a:cubicBezTo>
                      <a:pt x="7518400" y="952500"/>
                      <a:pt x="7505700" y="965200"/>
                      <a:pt x="7505700" y="965200"/>
                    </a:cubicBezTo>
                    <a:lnTo>
                      <a:pt x="7569200" y="1409700"/>
                    </a:lnTo>
                    <a:lnTo>
                      <a:pt x="7645400" y="2222500"/>
                    </a:lnTo>
                    <a:cubicBezTo>
                      <a:pt x="7645400" y="2235200"/>
                      <a:pt x="7632700" y="2235200"/>
                      <a:pt x="7632700" y="2247900"/>
                    </a:cubicBezTo>
                    <a:cubicBezTo>
                      <a:pt x="7620000" y="2247900"/>
                      <a:pt x="7620000" y="2260600"/>
                      <a:pt x="7607300" y="2260600"/>
                    </a:cubicBezTo>
                    <a:lnTo>
                      <a:pt x="7556500" y="2260600"/>
                    </a:lnTo>
                    <a:cubicBezTo>
                      <a:pt x="7480300" y="2260600"/>
                      <a:pt x="7416800" y="2209800"/>
                      <a:pt x="7416800" y="2133600"/>
                    </a:cubicBezTo>
                    <a:lnTo>
                      <a:pt x="7302500" y="1447800"/>
                    </a:lnTo>
                    <a:cubicBezTo>
                      <a:pt x="7289800" y="1447800"/>
                      <a:pt x="7289800" y="1447800"/>
                      <a:pt x="7277100" y="1447800"/>
                    </a:cubicBezTo>
                    <a:lnTo>
                      <a:pt x="7162800" y="2133600"/>
                    </a:lnTo>
                    <a:cubicBezTo>
                      <a:pt x="7162800" y="2209800"/>
                      <a:pt x="7099300" y="2260600"/>
                      <a:pt x="7023100" y="2260600"/>
                    </a:cubicBezTo>
                    <a:lnTo>
                      <a:pt x="6972300" y="2260600"/>
                    </a:lnTo>
                    <a:cubicBezTo>
                      <a:pt x="6959600" y="2260600"/>
                      <a:pt x="6959600" y="2247900"/>
                      <a:pt x="6946900" y="2247900"/>
                    </a:cubicBezTo>
                    <a:cubicBezTo>
                      <a:pt x="6946900" y="2235200"/>
                      <a:pt x="6934200" y="2235200"/>
                      <a:pt x="6934200" y="2222500"/>
                    </a:cubicBezTo>
                    <a:lnTo>
                      <a:pt x="7010400" y="1409700"/>
                    </a:lnTo>
                    <a:lnTo>
                      <a:pt x="7073900" y="965200"/>
                    </a:lnTo>
                    <a:close/>
                    <a:moveTo>
                      <a:pt x="8623300" y="0"/>
                    </a:moveTo>
                    <a:cubicBezTo>
                      <a:pt x="8509000" y="0"/>
                      <a:pt x="8407400" y="88900"/>
                      <a:pt x="8407400" y="215900"/>
                    </a:cubicBezTo>
                    <a:lnTo>
                      <a:pt x="8407400" y="279400"/>
                    </a:lnTo>
                    <a:cubicBezTo>
                      <a:pt x="8407400" y="393700"/>
                      <a:pt x="8509000" y="495300"/>
                      <a:pt x="8623300" y="495300"/>
                    </a:cubicBezTo>
                    <a:cubicBezTo>
                      <a:pt x="8737600" y="495300"/>
                      <a:pt x="8839200" y="393700"/>
                      <a:pt x="8839200" y="279400"/>
                    </a:cubicBezTo>
                    <a:lnTo>
                      <a:pt x="8839200" y="215900"/>
                    </a:lnTo>
                    <a:cubicBezTo>
                      <a:pt x="8839200" y="88900"/>
                      <a:pt x="8737600" y="0"/>
                      <a:pt x="8623300" y="0"/>
                    </a:cubicBezTo>
                    <a:close/>
                    <a:moveTo>
                      <a:pt x="8407400" y="965200"/>
                    </a:moveTo>
                    <a:cubicBezTo>
                      <a:pt x="8407400" y="965200"/>
                      <a:pt x="8394700" y="952500"/>
                      <a:pt x="8394700" y="965200"/>
                    </a:cubicBezTo>
                    <a:lnTo>
                      <a:pt x="8242300" y="1320800"/>
                    </a:lnTo>
                    <a:cubicBezTo>
                      <a:pt x="8216900" y="1371600"/>
                      <a:pt x="8166100" y="1409700"/>
                      <a:pt x="8102600" y="1409700"/>
                    </a:cubicBezTo>
                    <a:lnTo>
                      <a:pt x="8039100" y="1409700"/>
                    </a:lnTo>
                    <a:cubicBezTo>
                      <a:pt x="8026400" y="1409700"/>
                      <a:pt x="8013700" y="1409700"/>
                      <a:pt x="8013700" y="1397000"/>
                    </a:cubicBezTo>
                    <a:cubicBezTo>
                      <a:pt x="8001000" y="1384300"/>
                      <a:pt x="8001000" y="1371600"/>
                      <a:pt x="8013700" y="1358900"/>
                    </a:cubicBezTo>
                    <a:lnTo>
                      <a:pt x="8204200" y="914400"/>
                    </a:lnTo>
                    <a:lnTo>
                      <a:pt x="8267700" y="736600"/>
                    </a:lnTo>
                    <a:cubicBezTo>
                      <a:pt x="8318500" y="635000"/>
                      <a:pt x="8420100" y="558800"/>
                      <a:pt x="8534400" y="558800"/>
                    </a:cubicBezTo>
                    <a:lnTo>
                      <a:pt x="8712200" y="558800"/>
                    </a:lnTo>
                    <a:cubicBezTo>
                      <a:pt x="8826500" y="558800"/>
                      <a:pt x="8928100" y="635000"/>
                      <a:pt x="8978900" y="736600"/>
                    </a:cubicBezTo>
                    <a:lnTo>
                      <a:pt x="9042400" y="914400"/>
                    </a:lnTo>
                    <a:lnTo>
                      <a:pt x="9232900" y="1358900"/>
                    </a:lnTo>
                    <a:cubicBezTo>
                      <a:pt x="9245600" y="1371600"/>
                      <a:pt x="9245600" y="1384300"/>
                      <a:pt x="9232900" y="1397000"/>
                    </a:cubicBezTo>
                    <a:cubicBezTo>
                      <a:pt x="9232900" y="1409700"/>
                      <a:pt x="9220200" y="1409700"/>
                      <a:pt x="9207500" y="1409700"/>
                    </a:cubicBezTo>
                    <a:lnTo>
                      <a:pt x="9144000" y="1409700"/>
                    </a:lnTo>
                    <a:cubicBezTo>
                      <a:pt x="9080500" y="1409700"/>
                      <a:pt x="9029700" y="1371600"/>
                      <a:pt x="9004300" y="1320800"/>
                    </a:cubicBezTo>
                    <a:lnTo>
                      <a:pt x="8851900" y="965200"/>
                    </a:lnTo>
                    <a:cubicBezTo>
                      <a:pt x="8851900" y="952500"/>
                      <a:pt x="8839200" y="965200"/>
                      <a:pt x="8839200" y="965200"/>
                    </a:cubicBezTo>
                    <a:lnTo>
                      <a:pt x="8902700" y="1409700"/>
                    </a:lnTo>
                    <a:lnTo>
                      <a:pt x="8978900" y="2222500"/>
                    </a:lnTo>
                    <a:cubicBezTo>
                      <a:pt x="8978900" y="2235200"/>
                      <a:pt x="8966200" y="2235200"/>
                      <a:pt x="8966200" y="2247900"/>
                    </a:cubicBezTo>
                    <a:cubicBezTo>
                      <a:pt x="8953500" y="2247900"/>
                      <a:pt x="8953500" y="2260600"/>
                      <a:pt x="8940800" y="2260600"/>
                    </a:cubicBezTo>
                    <a:lnTo>
                      <a:pt x="8890000" y="2260600"/>
                    </a:lnTo>
                    <a:cubicBezTo>
                      <a:pt x="8813800" y="2260600"/>
                      <a:pt x="8750300" y="2209800"/>
                      <a:pt x="8750300" y="2133600"/>
                    </a:cubicBezTo>
                    <a:lnTo>
                      <a:pt x="8636000" y="1447800"/>
                    </a:lnTo>
                    <a:cubicBezTo>
                      <a:pt x="8623300" y="1447800"/>
                      <a:pt x="8623300" y="1447800"/>
                      <a:pt x="8610600" y="1447800"/>
                    </a:cubicBezTo>
                    <a:lnTo>
                      <a:pt x="8496300" y="2133600"/>
                    </a:lnTo>
                    <a:cubicBezTo>
                      <a:pt x="8496300" y="2209800"/>
                      <a:pt x="8432800" y="2260600"/>
                      <a:pt x="8356600" y="2260600"/>
                    </a:cubicBezTo>
                    <a:lnTo>
                      <a:pt x="8305800" y="2260600"/>
                    </a:lnTo>
                    <a:cubicBezTo>
                      <a:pt x="8293100" y="2260600"/>
                      <a:pt x="8293100" y="2247900"/>
                      <a:pt x="8280400" y="2247900"/>
                    </a:cubicBezTo>
                    <a:cubicBezTo>
                      <a:pt x="8280400" y="2235200"/>
                      <a:pt x="8267700" y="2235200"/>
                      <a:pt x="8267700" y="2222500"/>
                    </a:cubicBezTo>
                    <a:lnTo>
                      <a:pt x="8343900" y="1409700"/>
                    </a:lnTo>
                    <a:lnTo>
                      <a:pt x="8407400" y="965200"/>
                    </a:lnTo>
                    <a:close/>
                    <a:moveTo>
                      <a:pt x="9956800" y="0"/>
                    </a:moveTo>
                    <a:cubicBezTo>
                      <a:pt x="9842500" y="0"/>
                      <a:pt x="9740900" y="88900"/>
                      <a:pt x="9740900" y="215900"/>
                    </a:cubicBezTo>
                    <a:lnTo>
                      <a:pt x="9740900" y="279400"/>
                    </a:lnTo>
                    <a:cubicBezTo>
                      <a:pt x="9740900" y="393700"/>
                      <a:pt x="9842500" y="495300"/>
                      <a:pt x="9956800" y="495300"/>
                    </a:cubicBezTo>
                    <a:cubicBezTo>
                      <a:pt x="10071100" y="495300"/>
                      <a:pt x="10172700" y="393700"/>
                      <a:pt x="10172700" y="279400"/>
                    </a:cubicBezTo>
                    <a:lnTo>
                      <a:pt x="10172700" y="215900"/>
                    </a:lnTo>
                    <a:cubicBezTo>
                      <a:pt x="10172700" y="88900"/>
                      <a:pt x="10071100" y="0"/>
                      <a:pt x="9956800" y="0"/>
                    </a:cubicBezTo>
                    <a:close/>
                    <a:moveTo>
                      <a:pt x="9740900" y="965200"/>
                    </a:moveTo>
                    <a:cubicBezTo>
                      <a:pt x="9740900" y="965200"/>
                      <a:pt x="9728200" y="952500"/>
                      <a:pt x="9728200" y="965200"/>
                    </a:cubicBezTo>
                    <a:lnTo>
                      <a:pt x="9575800" y="1320800"/>
                    </a:lnTo>
                    <a:cubicBezTo>
                      <a:pt x="9550400" y="1371600"/>
                      <a:pt x="9499600" y="1409700"/>
                      <a:pt x="9436100" y="1409700"/>
                    </a:cubicBezTo>
                    <a:lnTo>
                      <a:pt x="9372600" y="1409700"/>
                    </a:lnTo>
                    <a:cubicBezTo>
                      <a:pt x="9359900" y="1409700"/>
                      <a:pt x="9347200" y="1409700"/>
                      <a:pt x="9347200" y="1397000"/>
                    </a:cubicBezTo>
                    <a:cubicBezTo>
                      <a:pt x="9334500" y="1384300"/>
                      <a:pt x="9334500" y="1371600"/>
                      <a:pt x="9347200" y="1358900"/>
                    </a:cubicBezTo>
                    <a:lnTo>
                      <a:pt x="9537700" y="914400"/>
                    </a:lnTo>
                    <a:lnTo>
                      <a:pt x="9601200" y="736600"/>
                    </a:lnTo>
                    <a:cubicBezTo>
                      <a:pt x="9652000" y="635000"/>
                      <a:pt x="9753600" y="558800"/>
                      <a:pt x="9867900" y="558800"/>
                    </a:cubicBezTo>
                    <a:lnTo>
                      <a:pt x="10045700" y="558800"/>
                    </a:lnTo>
                    <a:cubicBezTo>
                      <a:pt x="10160000" y="558800"/>
                      <a:pt x="10261600" y="635000"/>
                      <a:pt x="10312400" y="736600"/>
                    </a:cubicBezTo>
                    <a:lnTo>
                      <a:pt x="10375900" y="914400"/>
                    </a:lnTo>
                    <a:lnTo>
                      <a:pt x="10566400" y="1358900"/>
                    </a:lnTo>
                    <a:cubicBezTo>
                      <a:pt x="10579100" y="1371600"/>
                      <a:pt x="10579100" y="1384300"/>
                      <a:pt x="10566400" y="1397000"/>
                    </a:cubicBezTo>
                    <a:cubicBezTo>
                      <a:pt x="10566400" y="1409700"/>
                      <a:pt x="10553700" y="1409700"/>
                      <a:pt x="10541000" y="1409700"/>
                    </a:cubicBezTo>
                    <a:lnTo>
                      <a:pt x="10477500" y="1409700"/>
                    </a:lnTo>
                    <a:cubicBezTo>
                      <a:pt x="10414000" y="1409700"/>
                      <a:pt x="10363200" y="1371600"/>
                      <a:pt x="10337800" y="1320800"/>
                    </a:cubicBezTo>
                    <a:lnTo>
                      <a:pt x="10185400" y="965200"/>
                    </a:lnTo>
                    <a:cubicBezTo>
                      <a:pt x="10185400" y="952500"/>
                      <a:pt x="10172700" y="965200"/>
                      <a:pt x="10172700" y="965200"/>
                    </a:cubicBezTo>
                    <a:lnTo>
                      <a:pt x="10236200" y="1409700"/>
                    </a:lnTo>
                    <a:lnTo>
                      <a:pt x="10312400" y="2222500"/>
                    </a:lnTo>
                    <a:cubicBezTo>
                      <a:pt x="10312400" y="2235200"/>
                      <a:pt x="10299700" y="2235200"/>
                      <a:pt x="10299700" y="2247900"/>
                    </a:cubicBezTo>
                    <a:cubicBezTo>
                      <a:pt x="10287000" y="2247900"/>
                      <a:pt x="10287000" y="2260600"/>
                      <a:pt x="10274300" y="2260600"/>
                    </a:cubicBezTo>
                    <a:lnTo>
                      <a:pt x="10223500" y="2260600"/>
                    </a:lnTo>
                    <a:cubicBezTo>
                      <a:pt x="10147300" y="2260600"/>
                      <a:pt x="10083800" y="2209800"/>
                      <a:pt x="10083800" y="2133600"/>
                    </a:cubicBezTo>
                    <a:lnTo>
                      <a:pt x="9969500" y="1447800"/>
                    </a:lnTo>
                    <a:cubicBezTo>
                      <a:pt x="9956800" y="1447800"/>
                      <a:pt x="9956800" y="1447800"/>
                      <a:pt x="9944100" y="1447800"/>
                    </a:cubicBezTo>
                    <a:lnTo>
                      <a:pt x="9829800" y="2133600"/>
                    </a:lnTo>
                    <a:cubicBezTo>
                      <a:pt x="9829800" y="2209800"/>
                      <a:pt x="9766300" y="2260600"/>
                      <a:pt x="9690100" y="2260600"/>
                    </a:cubicBezTo>
                    <a:lnTo>
                      <a:pt x="9639300" y="2260600"/>
                    </a:lnTo>
                    <a:cubicBezTo>
                      <a:pt x="9626600" y="2260600"/>
                      <a:pt x="9626600" y="2247900"/>
                      <a:pt x="9613900" y="2247900"/>
                    </a:cubicBezTo>
                    <a:cubicBezTo>
                      <a:pt x="9613900" y="2235200"/>
                      <a:pt x="9601200" y="2235200"/>
                      <a:pt x="9601200" y="2222500"/>
                    </a:cubicBezTo>
                    <a:lnTo>
                      <a:pt x="9677400" y="1409700"/>
                    </a:lnTo>
                    <a:lnTo>
                      <a:pt x="9740900" y="965200"/>
                    </a:lnTo>
                    <a:close/>
                    <a:moveTo>
                      <a:pt x="11290300" y="0"/>
                    </a:moveTo>
                    <a:cubicBezTo>
                      <a:pt x="11176000" y="0"/>
                      <a:pt x="11074400" y="88900"/>
                      <a:pt x="11074400" y="215900"/>
                    </a:cubicBezTo>
                    <a:lnTo>
                      <a:pt x="11074400" y="279400"/>
                    </a:lnTo>
                    <a:cubicBezTo>
                      <a:pt x="11074400" y="393700"/>
                      <a:pt x="11176000" y="495300"/>
                      <a:pt x="11290300" y="495300"/>
                    </a:cubicBezTo>
                    <a:cubicBezTo>
                      <a:pt x="11404600" y="495300"/>
                      <a:pt x="11506200" y="393700"/>
                      <a:pt x="11506200" y="279400"/>
                    </a:cubicBezTo>
                    <a:lnTo>
                      <a:pt x="11506200" y="215900"/>
                    </a:lnTo>
                    <a:cubicBezTo>
                      <a:pt x="11506200" y="88900"/>
                      <a:pt x="11404600" y="0"/>
                      <a:pt x="11290300" y="0"/>
                    </a:cubicBezTo>
                    <a:close/>
                    <a:moveTo>
                      <a:pt x="11074400" y="965200"/>
                    </a:moveTo>
                    <a:cubicBezTo>
                      <a:pt x="11074400" y="965200"/>
                      <a:pt x="11061700" y="952500"/>
                      <a:pt x="11061700" y="965200"/>
                    </a:cubicBezTo>
                    <a:lnTo>
                      <a:pt x="10909300" y="1320800"/>
                    </a:lnTo>
                    <a:cubicBezTo>
                      <a:pt x="10883900" y="1371600"/>
                      <a:pt x="10833100" y="1409700"/>
                      <a:pt x="10769600" y="1409700"/>
                    </a:cubicBezTo>
                    <a:lnTo>
                      <a:pt x="10706100" y="1409700"/>
                    </a:lnTo>
                    <a:cubicBezTo>
                      <a:pt x="10693400" y="1409700"/>
                      <a:pt x="10680700" y="1409700"/>
                      <a:pt x="10680700" y="1397000"/>
                    </a:cubicBezTo>
                    <a:cubicBezTo>
                      <a:pt x="10668000" y="1384300"/>
                      <a:pt x="10668000" y="1371600"/>
                      <a:pt x="10680700" y="1358900"/>
                    </a:cubicBezTo>
                    <a:lnTo>
                      <a:pt x="10871200" y="914400"/>
                    </a:lnTo>
                    <a:lnTo>
                      <a:pt x="10934700" y="736600"/>
                    </a:lnTo>
                    <a:cubicBezTo>
                      <a:pt x="10985500" y="635000"/>
                      <a:pt x="11087100" y="558800"/>
                      <a:pt x="11201400" y="558800"/>
                    </a:cubicBezTo>
                    <a:lnTo>
                      <a:pt x="11379200" y="558800"/>
                    </a:lnTo>
                    <a:cubicBezTo>
                      <a:pt x="11493500" y="558800"/>
                      <a:pt x="11595100" y="635000"/>
                      <a:pt x="11645900" y="736600"/>
                    </a:cubicBezTo>
                    <a:lnTo>
                      <a:pt x="11709400" y="914400"/>
                    </a:lnTo>
                    <a:lnTo>
                      <a:pt x="11899900" y="1358900"/>
                    </a:lnTo>
                    <a:cubicBezTo>
                      <a:pt x="11912600" y="1371600"/>
                      <a:pt x="11912600" y="1384300"/>
                      <a:pt x="11899900" y="1397000"/>
                    </a:cubicBezTo>
                    <a:cubicBezTo>
                      <a:pt x="11899900" y="1409700"/>
                      <a:pt x="11887200" y="1409700"/>
                      <a:pt x="11874500" y="1409700"/>
                    </a:cubicBezTo>
                    <a:lnTo>
                      <a:pt x="11811000" y="1409700"/>
                    </a:lnTo>
                    <a:cubicBezTo>
                      <a:pt x="11747500" y="1409700"/>
                      <a:pt x="11696700" y="1371600"/>
                      <a:pt x="11671300" y="1320800"/>
                    </a:cubicBezTo>
                    <a:lnTo>
                      <a:pt x="11518900" y="965200"/>
                    </a:lnTo>
                    <a:cubicBezTo>
                      <a:pt x="11518900" y="952500"/>
                      <a:pt x="11506200" y="965200"/>
                      <a:pt x="11506200" y="965200"/>
                    </a:cubicBezTo>
                    <a:lnTo>
                      <a:pt x="11569700" y="1409700"/>
                    </a:lnTo>
                    <a:lnTo>
                      <a:pt x="11645900" y="2222500"/>
                    </a:lnTo>
                    <a:cubicBezTo>
                      <a:pt x="11645900" y="2235200"/>
                      <a:pt x="11633200" y="2235200"/>
                      <a:pt x="11633200" y="2247900"/>
                    </a:cubicBezTo>
                    <a:cubicBezTo>
                      <a:pt x="11620500" y="2247900"/>
                      <a:pt x="11620500" y="2260600"/>
                      <a:pt x="11607800" y="2260600"/>
                    </a:cubicBezTo>
                    <a:lnTo>
                      <a:pt x="11557000" y="2260600"/>
                    </a:lnTo>
                    <a:cubicBezTo>
                      <a:pt x="11480800" y="2260600"/>
                      <a:pt x="11417300" y="2209800"/>
                      <a:pt x="11417300" y="2133600"/>
                    </a:cubicBezTo>
                    <a:lnTo>
                      <a:pt x="11303000" y="1447800"/>
                    </a:lnTo>
                    <a:cubicBezTo>
                      <a:pt x="11290300" y="1447800"/>
                      <a:pt x="11290300" y="1447800"/>
                      <a:pt x="11277600" y="1447800"/>
                    </a:cubicBezTo>
                    <a:lnTo>
                      <a:pt x="11163300" y="2133600"/>
                    </a:lnTo>
                    <a:cubicBezTo>
                      <a:pt x="11163300" y="2209800"/>
                      <a:pt x="11099800" y="2260600"/>
                      <a:pt x="11023600" y="2260600"/>
                    </a:cubicBezTo>
                    <a:lnTo>
                      <a:pt x="10972800" y="2260600"/>
                    </a:lnTo>
                    <a:cubicBezTo>
                      <a:pt x="10960100" y="2260600"/>
                      <a:pt x="10960100" y="2247900"/>
                      <a:pt x="10947400" y="2247900"/>
                    </a:cubicBezTo>
                    <a:cubicBezTo>
                      <a:pt x="10947400" y="2235200"/>
                      <a:pt x="10934700" y="2235200"/>
                      <a:pt x="10934700" y="2222500"/>
                    </a:cubicBezTo>
                    <a:lnTo>
                      <a:pt x="11010900" y="1409700"/>
                    </a:lnTo>
                    <a:lnTo>
                      <a:pt x="11074400" y="965200"/>
                    </a:lnTo>
                    <a:close/>
                    <a:moveTo>
                      <a:pt x="12623800" y="0"/>
                    </a:moveTo>
                    <a:cubicBezTo>
                      <a:pt x="12509500" y="0"/>
                      <a:pt x="12407900" y="88900"/>
                      <a:pt x="12407900" y="215900"/>
                    </a:cubicBezTo>
                    <a:lnTo>
                      <a:pt x="12407900" y="279400"/>
                    </a:lnTo>
                    <a:cubicBezTo>
                      <a:pt x="12407900" y="393700"/>
                      <a:pt x="12509500" y="495300"/>
                      <a:pt x="12623800" y="495300"/>
                    </a:cubicBezTo>
                    <a:cubicBezTo>
                      <a:pt x="12738100" y="495300"/>
                      <a:pt x="12839700" y="393700"/>
                      <a:pt x="12839700" y="279400"/>
                    </a:cubicBezTo>
                    <a:lnTo>
                      <a:pt x="12839700" y="215900"/>
                    </a:lnTo>
                    <a:cubicBezTo>
                      <a:pt x="12839700" y="88900"/>
                      <a:pt x="12738100" y="0"/>
                      <a:pt x="12623800" y="0"/>
                    </a:cubicBezTo>
                    <a:close/>
                    <a:moveTo>
                      <a:pt x="12407900" y="965200"/>
                    </a:moveTo>
                    <a:cubicBezTo>
                      <a:pt x="12407900" y="965200"/>
                      <a:pt x="12395200" y="952500"/>
                      <a:pt x="12395200" y="965200"/>
                    </a:cubicBezTo>
                    <a:lnTo>
                      <a:pt x="12242800" y="1320800"/>
                    </a:lnTo>
                    <a:cubicBezTo>
                      <a:pt x="12217400" y="1371600"/>
                      <a:pt x="12166600" y="1409700"/>
                      <a:pt x="12103100" y="1409700"/>
                    </a:cubicBezTo>
                    <a:lnTo>
                      <a:pt x="12039600" y="1409700"/>
                    </a:lnTo>
                    <a:cubicBezTo>
                      <a:pt x="12026900" y="1409700"/>
                      <a:pt x="12014200" y="1409700"/>
                      <a:pt x="12014200" y="1397000"/>
                    </a:cubicBezTo>
                    <a:cubicBezTo>
                      <a:pt x="12001500" y="1384300"/>
                      <a:pt x="12001500" y="1371600"/>
                      <a:pt x="12014200" y="1358900"/>
                    </a:cubicBezTo>
                    <a:lnTo>
                      <a:pt x="12204700" y="914400"/>
                    </a:lnTo>
                    <a:lnTo>
                      <a:pt x="12268200" y="736600"/>
                    </a:lnTo>
                    <a:cubicBezTo>
                      <a:pt x="12319000" y="635000"/>
                      <a:pt x="12420600" y="558800"/>
                      <a:pt x="12534900" y="558800"/>
                    </a:cubicBezTo>
                    <a:lnTo>
                      <a:pt x="12712700" y="558800"/>
                    </a:lnTo>
                    <a:cubicBezTo>
                      <a:pt x="12827000" y="558800"/>
                      <a:pt x="12928600" y="635000"/>
                      <a:pt x="12979400" y="736600"/>
                    </a:cubicBezTo>
                    <a:lnTo>
                      <a:pt x="13042900" y="914400"/>
                    </a:lnTo>
                    <a:lnTo>
                      <a:pt x="13233400" y="1358900"/>
                    </a:lnTo>
                    <a:cubicBezTo>
                      <a:pt x="13246100" y="1371600"/>
                      <a:pt x="13246100" y="1384300"/>
                      <a:pt x="13233400" y="1397000"/>
                    </a:cubicBezTo>
                    <a:cubicBezTo>
                      <a:pt x="13233400" y="1409700"/>
                      <a:pt x="13220700" y="1409700"/>
                      <a:pt x="13208000" y="1409700"/>
                    </a:cubicBezTo>
                    <a:lnTo>
                      <a:pt x="13144500" y="1409700"/>
                    </a:lnTo>
                    <a:cubicBezTo>
                      <a:pt x="13081000" y="1409700"/>
                      <a:pt x="13030200" y="1371600"/>
                      <a:pt x="13004800" y="1320800"/>
                    </a:cubicBezTo>
                    <a:lnTo>
                      <a:pt x="12852400" y="965200"/>
                    </a:lnTo>
                    <a:cubicBezTo>
                      <a:pt x="12852400" y="952500"/>
                      <a:pt x="12839700" y="965200"/>
                      <a:pt x="12839700" y="965200"/>
                    </a:cubicBezTo>
                    <a:lnTo>
                      <a:pt x="12903200" y="1409700"/>
                    </a:lnTo>
                    <a:lnTo>
                      <a:pt x="12979400" y="2222500"/>
                    </a:lnTo>
                    <a:cubicBezTo>
                      <a:pt x="12979400" y="2235200"/>
                      <a:pt x="12966700" y="2235200"/>
                      <a:pt x="12966700" y="2247900"/>
                    </a:cubicBezTo>
                    <a:cubicBezTo>
                      <a:pt x="12954000" y="2247900"/>
                      <a:pt x="12954000" y="2260600"/>
                      <a:pt x="12941300" y="2260600"/>
                    </a:cubicBezTo>
                    <a:lnTo>
                      <a:pt x="12890500" y="2260600"/>
                    </a:lnTo>
                    <a:cubicBezTo>
                      <a:pt x="12814300" y="2260600"/>
                      <a:pt x="12750800" y="2209800"/>
                      <a:pt x="12750800" y="2133600"/>
                    </a:cubicBezTo>
                    <a:lnTo>
                      <a:pt x="12636500" y="1447800"/>
                    </a:lnTo>
                    <a:cubicBezTo>
                      <a:pt x="12623800" y="1447800"/>
                      <a:pt x="12623800" y="1447800"/>
                      <a:pt x="12611100" y="1447800"/>
                    </a:cubicBezTo>
                    <a:lnTo>
                      <a:pt x="12496800" y="2133600"/>
                    </a:lnTo>
                    <a:cubicBezTo>
                      <a:pt x="12496800" y="2209800"/>
                      <a:pt x="12433300" y="2260600"/>
                      <a:pt x="12357100" y="2260600"/>
                    </a:cubicBezTo>
                    <a:lnTo>
                      <a:pt x="12306300" y="2260600"/>
                    </a:lnTo>
                    <a:cubicBezTo>
                      <a:pt x="12293600" y="2260600"/>
                      <a:pt x="12293600" y="2247900"/>
                      <a:pt x="12280900" y="2247900"/>
                    </a:cubicBezTo>
                    <a:cubicBezTo>
                      <a:pt x="12280900" y="2235200"/>
                      <a:pt x="12268200" y="2235200"/>
                      <a:pt x="12268200" y="2222500"/>
                    </a:cubicBezTo>
                    <a:lnTo>
                      <a:pt x="12344400" y="1409700"/>
                    </a:lnTo>
                    <a:lnTo>
                      <a:pt x="12407900" y="965200"/>
                    </a:lnTo>
                    <a:close/>
                    <a:moveTo>
                      <a:pt x="622300" y="2324100"/>
                    </a:moveTo>
                    <a:cubicBezTo>
                      <a:pt x="508000" y="2324100"/>
                      <a:pt x="406400" y="2413000"/>
                      <a:pt x="406400" y="2540000"/>
                    </a:cubicBezTo>
                    <a:lnTo>
                      <a:pt x="406400" y="2603500"/>
                    </a:lnTo>
                    <a:cubicBezTo>
                      <a:pt x="406400" y="2717800"/>
                      <a:pt x="508000" y="2819400"/>
                      <a:pt x="622300" y="2819400"/>
                    </a:cubicBezTo>
                    <a:cubicBezTo>
                      <a:pt x="736600" y="2819400"/>
                      <a:pt x="838200" y="2717800"/>
                      <a:pt x="838200" y="2603500"/>
                    </a:cubicBezTo>
                    <a:lnTo>
                      <a:pt x="838200" y="2540000"/>
                    </a:lnTo>
                    <a:cubicBezTo>
                      <a:pt x="838200" y="2413000"/>
                      <a:pt x="736600" y="2324100"/>
                      <a:pt x="622300" y="2324100"/>
                    </a:cubicBezTo>
                    <a:close/>
                    <a:moveTo>
                      <a:pt x="406400" y="3289300"/>
                    </a:moveTo>
                    <a:cubicBezTo>
                      <a:pt x="406400" y="3289300"/>
                      <a:pt x="393700" y="3276600"/>
                      <a:pt x="393700" y="3289300"/>
                    </a:cubicBezTo>
                    <a:lnTo>
                      <a:pt x="241300" y="3644900"/>
                    </a:lnTo>
                    <a:cubicBezTo>
                      <a:pt x="215900" y="3695700"/>
                      <a:pt x="165100" y="3733800"/>
                      <a:pt x="101600" y="3733800"/>
                    </a:cubicBezTo>
                    <a:lnTo>
                      <a:pt x="38100" y="3733800"/>
                    </a:lnTo>
                    <a:cubicBezTo>
                      <a:pt x="25400" y="3733800"/>
                      <a:pt x="12700" y="3733800"/>
                      <a:pt x="12700" y="3721100"/>
                    </a:cubicBezTo>
                    <a:cubicBezTo>
                      <a:pt x="0" y="3708400"/>
                      <a:pt x="0" y="3695700"/>
                      <a:pt x="12700" y="3683000"/>
                    </a:cubicBezTo>
                    <a:lnTo>
                      <a:pt x="203200" y="3238500"/>
                    </a:lnTo>
                    <a:lnTo>
                      <a:pt x="266700" y="3060700"/>
                    </a:lnTo>
                    <a:cubicBezTo>
                      <a:pt x="317500" y="2959100"/>
                      <a:pt x="419100" y="2882900"/>
                      <a:pt x="533400" y="2882900"/>
                    </a:cubicBezTo>
                    <a:lnTo>
                      <a:pt x="711200" y="2882900"/>
                    </a:lnTo>
                    <a:cubicBezTo>
                      <a:pt x="825500" y="2882900"/>
                      <a:pt x="927100" y="2959100"/>
                      <a:pt x="977900" y="3060700"/>
                    </a:cubicBezTo>
                    <a:lnTo>
                      <a:pt x="1041400" y="3238500"/>
                    </a:lnTo>
                    <a:lnTo>
                      <a:pt x="1231900" y="3683000"/>
                    </a:lnTo>
                    <a:cubicBezTo>
                      <a:pt x="1244600" y="3695700"/>
                      <a:pt x="1244600" y="3708400"/>
                      <a:pt x="1231900" y="3721100"/>
                    </a:cubicBezTo>
                    <a:cubicBezTo>
                      <a:pt x="1231900" y="3733800"/>
                      <a:pt x="1219200" y="3733800"/>
                      <a:pt x="1206500" y="3733800"/>
                    </a:cubicBezTo>
                    <a:lnTo>
                      <a:pt x="1143000" y="3733800"/>
                    </a:lnTo>
                    <a:cubicBezTo>
                      <a:pt x="1079500" y="3733800"/>
                      <a:pt x="1028700" y="3695700"/>
                      <a:pt x="1003300" y="3644900"/>
                    </a:cubicBezTo>
                    <a:lnTo>
                      <a:pt x="850900" y="3289300"/>
                    </a:lnTo>
                    <a:cubicBezTo>
                      <a:pt x="850900" y="3276600"/>
                      <a:pt x="838200" y="3289300"/>
                      <a:pt x="838200" y="3289300"/>
                    </a:cubicBezTo>
                    <a:lnTo>
                      <a:pt x="901700" y="3733800"/>
                    </a:lnTo>
                    <a:lnTo>
                      <a:pt x="977900" y="4546600"/>
                    </a:lnTo>
                    <a:cubicBezTo>
                      <a:pt x="977900" y="4559300"/>
                      <a:pt x="965200" y="4559300"/>
                      <a:pt x="965200" y="4572000"/>
                    </a:cubicBezTo>
                    <a:cubicBezTo>
                      <a:pt x="952500" y="4572000"/>
                      <a:pt x="952500" y="4584700"/>
                      <a:pt x="939800" y="4584700"/>
                    </a:cubicBezTo>
                    <a:lnTo>
                      <a:pt x="889000" y="4584700"/>
                    </a:lnTo>
                    <a:cubicBezTo>
                      <a:pt x="812800" y="4584700"/>
                      <a:pt x="749300" y="4533900"/>
                      <a:pt x="749300" y="4457700"/>
                    </a:cubicBezTo>
                    <a:lnTo>
                      <a:pt x="635000" y="3771900"/>
                    </a:lnTo>
                    <a:cubicBezTo>
                      <a:pt x="622300" y="3771900"/>
                      <a:pt x="622300" y="3771900"/>
                      <a:pt x="609600" y="3771900"/>
                    </a:cubicBezTo>
                    <a:lnTo>
                      <a:pt x="495300" y="4457700"/>
                    </a:lnTo>
                    <a:cubicBezTo>
                      <a:pt x="495300" y="4533900"/>
                      <a:pt x="431800" y="4584700"/>
                      <a:pt x="355600" y="4584700"/>
                    </a:cubicBezTo>
                    <a:lnTo>
                      <a:pt x="304800" y="4584700"/>
                    </a:lnTo>
                    <a:cubicBezTo>
                      <a:pt x="292100" y="4584700"/>
                      <a:pt x="292100" y="4572000"/>
                      <a:pt x="279400" y="4572000"/>
                    </a:cubicBezTo>
                    <a:cubicBezTo>
                      <a:pt x="279400" y="4559300"/>
                      <a:pt x="266700" y="4559300"/>
                      <a:pt x="266700" y="4546600"/>
                    </a:cubicBezTo>
                    <a:lnTo>
                      <a:pt x="342900" y="3733800"/>
                    </a:lnTo>
                    <a:lnTo>
                      <a:pt x="406400" y="3289300"/>
                    </a:lnTo>
                    <a:close/>
                    <a:moveTo>
                      <a:pt x="1955800" y="2324100"/>
                    </a:moveTo>
                    <a:cubicBezTo>
                      <a:pt x="1841500" y="2324100"/>
                      <a:pt x="1739900" y="2413000"/>
                      <a:pt x="1739900" y="2540000"/>
                    </a:cubicBezTo>
                    <a:lnTo>
                      <a:pt x="1739900" y="2603500"/>
                    </a:lnTo>
                    <a:cubicBezTo>
                      <a:pt x="1739900" y="2717800"/>
                      <a:pt x="1841500" y="2819400"/>
                      <a:pt x="1955800" y="2819400"/>
                    </a:cubicBezTo>
                    <a:cubicBezTo>
                      <a:pt x="2070100" y="2819400"/>
                      <a:pt x="2171700" y="2717800"/>
                      <a:pt x="2171700" y="2603500"/>
                    </a:cubicBezTo>
                    <a:lnTo>
                      <a:pt x="2171700" y="2540000"/>
                    </a:lnTo>
                    <a:cubicBezTo>
                      <a:pt x="2171700" y="2413000"/>
                      <a:pt x="2070100" y="2324100"/>
                      <a:pt x="1955800" y="2324100"/>
                    </a:cubicBezTo>
                    <a:close/>
                    <a:moveTo>
                      <a:pt x="1739900" y="3289300"/>
                    </a:moveTo>
                    <a:cubicBezTo>
                      <a:pt x="1739900" y="3289300"/>
                      <a:pt x="1727200" y="3276600"/>
                      <a:pt x="1727200" y="3289300"/>
                    </a:cubicBezTo>
                    <a:lnTo>
                      <a:pt x="1574800" y="3644900"/>
                    </a:lnTo>
                    <a:cubicBezTo>
                      <a:pt x="1549400" y="3695700"/>
                      <a:pt x="1498600" y="3733800"/>
                      <a:pt x="1435100" y="3733800"/>
                    </a:cubicBezTo>
                    <a:lnTo>
                      <a:pt x="1371600" y="3733800"/>
                    </a:lnTo>
                    <a:cubicBezTo>
                      <a:pt x="1358900" y="3733800"/>
                      <a:pt x="1346200" y="3733800"/>
                      <a:pt x="1346200" y="3721100"/>
                    </a:cubicBezTo>
                    <a:cubicBezTo>
                      <a:pt x="1333500" y="3708400"/>
                      <a:pt x="1333500" y="3695700"/>
                      <a:pt x="1346200" y="3683000"/>
                    </a:cubicBezTo>
                    <a:lnTo>
                      <a:pt x="1536700" y="3238500"/>
                    </a:lnTo>
                    <a:lnTo>
                      <a:pt x="1600200" y="3060700"/>
                    </a:lnTo>
                    <a:cubicBezTo>
                      <a:pt x="1651000" y="2959100"/>
                      <a:pt x="1752600" y="2882900"/>
                      <a:pt x="1866900" y="2882900"/>
                    </a:cubicBezTo>
                    <a:lnTo>
                      <a:pt x="2044700" y="2882900"/>
                    </a:lnTo>
                    <a:cubicBezTo>
                      <a:pt x="2159000" y="2882900"/>
                      <a:pt x="2260600" y="2959100"/>
                      <a:pt x="2311400" y="3060700"/>
                    </a:cubicBezTo>
                    <a:lnTo>
                      <a:pt x="2374900" y="3238500"/>
                    </a:lnTo>
                    <a:lnTo>
                      <a:pt x="2565400" y="3683000"/>
                    </a:lnTo>
                    <a:cubicBezTo>
                      <a:pt x="2578100" y="3695700"/>
                      <a:pt x="2578100" y="3708400"/>
                      <a:pt x="2565400" y="3721100"/>
                    </a:cubicBezTo>
                    <a:cubicBezTo>
                      <a:pt x="2565400" y="3733800"/>
                      <a:pt x="2552700" y="3733800"/>
                      <a:pt x="2540000" y="3733800"/>
                    </a:cubicBezTo>
                    <a:lnTo>
                      <a:pt x="2476500" y="3733800"/>
                    </a:lnTo>
                    <a:cubicBezTo>
                      <a:pt x="2413000" y="3733800"/>
                      <a:pt x="2362200" y="3695700"/>
                      <a:pt x="2336800" y="3644900"/>
                    </a:cubicBezTo>
                    <a:lnTo>
                      <a:pt x="2184400" y="3289300"/>
                    </a:lnTo>
                    <a:cubicBezTo>
                      <a:pt x="2184400" y="3276600"/>
                      <a:pt x="2171700" y="3289300"/>
                      <a:pt x="2171700" y="3289300"/>
                    </a:cubicBezTo>
                    <a:lnTo>
                      <a:pt x="2235200" y="3733800"/>
                    </a:lnTo>
                    <a:lnTo>
                      <a:pt x="2311400" y="4546600"/>
                    </a:lnTo>
                    <a:cubicBezTo>
                      <a:pt x="2311400" y="4559300"/>
                      <a:pt x="2298700" y="4559300"/>
                      <a:pt x="2298700" y="4572000"/>
                    </a:cubicBezTo>
                    <a:cubicBezTo>
                      <a:pt x="2286000" y="4572000"/>
                      <a:pt x="2286000" y="4584700"/>
                      <a:pt x="2273300" y="4584700"/>
                    </a:cubicBezTo>
                    <a:lnTo>
                      <a:pt x="2222500" y="4584700"/>
                    </a:lnTo>
                    <a:cubicBezTo>
                      <a:pt x="2146300" y="4584700"/>
                      <a:pt x="2082800" y="4533900"/>
                      <a:pt x="2082800" y="4457700"/>
                    </a:cubicBezTo>
                    <a:lnTo>
                      <a:pt x="1968500" y="3771900"/>
                    </a:lnTo>
                    <a:cubicBezTo>
                      <a:pt x="1955800" y="3771900"/>
                      <a:pt x="1955800" y="3771900"/>
                      <a:pt x="1943100" y="3771900"/>
                    </a:cubicBezTo>
                    <a:lnTo>
                      <a:pt x="1828800" y="4457700"/>
                    </a:lnTo>
                    <a:cubicBezTo>
                      <a:pt x="1828800" y="4533900"/>
                      <a:pt x="1765300" y="4584700"/>
                      <a:pt x="1689100" y="4584700"/>
                    </a:cubicBezTo>
                    <a:lnTo>
                      <a:pt x="1638300" y="4584700"/>
                    </a:lnTo>
                    <a:cubicBezTo>
                      <a:pt x="1625600" y="4584700"/>
                      <a:pt x="1625600" y="4572000"/>
                      <a:pt x="1612900" y="4572000"/>
                    </a:cubicBezTo>
                    <a:cubicBezTo>
                      <a:pt x="1612900" y="4559300"/>
                      <a:pt x="1600200" y="4559300"/>
                      <a:pt x="1600200" y="4546600"/>
                    </a:cubicBezTo>
                    <a:lnTo>
                      <a:pt x="1676400" y="3733800"/>
                    </a:lnTo>
                    <a:lnTo>
                      <a:pt x="1739900" y="3289300"/>
                    </a:lnTo>
                    <a:close/>
                    <a:moveTo>
                      <a:pt x="3289300" y="2324100"/>
                    </a:moveTo>
                    <a:cubicBezTo>
                      <a:pt x="3175000" y="2324100"/>
                      <a:pt x="3073400" y="2413000"/>
                      <a:pt x="3073400" y="2540000"/>
                    </a:cubicBezTo>
                    <a:lnTo>
                      <a:pt x="3073400" y="2603500"/>
                    </a:lnTo>
                    <a:cubicBezTo>
                      <a:pt x="3073400" y="2717800"/>
                      <a:pt x="3175000" y="2819400"/>
                      <a:pt x="3289300" y="2819400"/>
                    </a:cubicBezTo>
                    <a:cubicBezTo>
                      <a:pt x="3403600" y="2819400"/>
                      <a:pt x="3505200" y="2717800"/>
                      <a:pt x="3505200" y="2603500"/>
                    </a:cubicBezTo>
                    <a:lnTo>
                      <a:pt x="3505200" y="2540000"/>
                    </a:lnTo>
                    <a:cubicBezTo>
                      <a:pt x="3505200" y="2413000"/>
                      <a:pt x="3403600" y="2324100"/>
                      <a:pt x="3289300" y="2324100"/>
                    </a:cubicBezTo>
                    <a:close/>
                    <a:moveTo>
                      <a:pt x="3073400" y="3289300"/>
                    </a:moveTo>
                    <a:cubicBezTo>
                      <a:pt x="3073400" y="3289300"/>
                      <a:pt x="3060700" y="3276600"/>
                      <a:pt x="3060700" y="3289300"/>
                    </a:cubicBezTo>
                    <a:lnTo>
                      <a:pt x="2908300" y="3644900"/>
                    </a:lnTo>
                    <a:cubicBezTo>
                      <a:pt x="2882900" y="3695700"/>
                      <a:pt x="2832100" y="3733800"/>
                      <a:pt x="2768600" y="3733800"/>
                    </a:cubicBezTo>
                    <a:lnTo>
                      <a:pt x="2705100" y="3733800"/>
                    </a:lnTo>
                    <a:cubicBezTo>
                      <a:pt x="2692400" y="3733800"/>
                      <a:pt x="2679700" y="3733800"/>
                      <a:pt x="2679700" y="3721100"/>
                    </a:cubicBezTo>
                    <a:cubicBezTo>
                      <a:pt x="2667000" y="3708400"/>
                      <a:pt x="2667000" y="3695700"/>
                      <a:pt x="2679700" y="3683000"/>
                    </a:cubicBezTo>
                    <a:lnTo>
                      <a:pt x="2870200" y="3238500"/>
                    </a:lnTo>
                    <a:lnTo>
                      <a:pt x="2933700" y="3060700"/>
                    </a:lnTo>
                    <a:cubicBezTo>
                      <a:pt x="2984500" y="2959100"/>
                      <a:pt x="3086100" y="2882900"/>
                      <a:pt x="3200400" y="2882900"/>
                    </a:cubicBezTo>
                    <a:lnTo>
                      <a:pt x="3378200" y="2882900"/>
                    </a:lnTo>
                    <a:cubicBezTo>
                      <a:pt x="3492500" y="2882900"/>
                      <a:pt x="3594100" y="2959100"/>
                      <a:pt x="3644900" y="3060700"/>
                    </a:cubicBezTo>
                    <a:lnTo>
                      <a:pt x="3708400" y="3238500"/>
                    </a:lnTo>
                    <a:lnTo>
                      <a:pt x="3898900" y="3683000"/>
                    </a:lnTo>
                    <a:cubicBezTo>
                      <a:pt x="3911600" y="3695700"/>
                      <a:pt x="3911600" y="3708400"/>
                      <a:pt x="3898900" y="3721100"/>
                    </a:cubicBezTo>
                    <a:cubicBezTo>
                      <a:pt x="3898900" y="3733800"/>
                      <a:pt x="3886200" y="3733800"/>
                      <a:pt x="3873500" y="3733800"/>
                    </a:cubicBezTo>
                    <a:lnTo>
                      <a:pt x="3810000" y="3733800"/>
                    </a:lnTo>
                    <a:cubicBezTo>
                      <a:pt x="3746500" y="3733800"/>
                      <a:pt x="3695700" y="3695700"/>
                      <a:pt x="3670300" y="3644900"/>
                    </a:cubicBezTo>
                    <a:lnTo>
                      <a:pt x="3517900" y="3289300"/>
                    </a:lnTo>
                    <a:cubicBezTo>
                      <a:pt x="3517900" y="3276600"/>
                      <a:pt x="3505200" y="3289300"/>
                      <a:pt x="3505200" y="3289300"/>
                    </a:cubicBezTo>
                    <a:lnTo>
                      <a:pt x="3568700" y="3733800"/>
                    </a:lnTo>
                    <a:lnTo>
                      <a:pt x="3644900" y="4546600"/>
                    </a:lnTo>
                    <a:cubicBezTo>
                      <a:pt x="3644900" y="4559300"/>
                      <a:pt x="3632200" y="4559300"/>
                      <a:pt x="3632200" y="4572000"/>
                    </a:cubicBezTo>
                    <a:cubicBezTo>
                      <a:pt x="3619500" y="4572000"/>
                      <a:pt x="3619500" y="4584700"/>
                      <a:pt x="3606800" y="4584700"/>
                    </a:cubicBezTo>
                    <a:lnTo>
                      <a:pt x="3556000" y="4584700"/>
                    </a:lnTo>
                    <a:cubicBezTo>
                      <a:pt x="3479800" y="4584700"/>
                      <a:pt x="3416300" y="4533900"/>
                      <a:pt x="3416300" y="4457700"/>
                    </a:cubicBezTo>
                    <a:lnTo>
                      <a:pt x="3302000" y="3771900"/>
                    </a:lnTo>
                    <a:cubicBezTo>
                      <a:pt x="3289300" y="3771900"/>
                      <a:pt x="3289300" y="3771900"/>
                      <a:pt x="3276600" y="3771900"/>
                    </a:cubicBezTo>
                    <a:lnTo>
                      <a:pt x="3162300" y="4457700"/>
                    </a:lnTo>
                    <a:cubicBezTo>
                      <a:pt x="3162300" y="4533900"/>
                      <a:pt x="3098800" y="4584700"/>
                      <a:pt x="3022600" y="4584700"/>
                    </a:cubicBezTo>
                    <a:lnTo>
                      <a:pt x="2971800" y="4584700"/>
                    </a:lnTo>
                    <a:cubicBezTo>
                      <a:pt x="2959100" y="4584700"/>
                      <a:pt x="2959100" y="4572000"/>
                      <a:pt x="2946400" y="4572000"/>
                    </a:cubicBezTo>
                    <a:cubicBezTo>
                      <a:pt x="2946400" y="4559300"/>
                      <a:pt x="2933700" y="4559300"/>
                      <a:pt x="2933700" y="4546600"/>
                    </a:cubicBezTo>
                    <a:lnTo>
                      <a:pt x="3009900" y="3733800"/>
                    </a:lnTo>
                    <a:lnTo>
                      <a:pt x="3073400" y="3289300"/>
                    </a:lnTo>
                    <a:close/>
                    <a:moveTo>
                      <a:pt x="4622800" y="2324100"/>
                    </a:moveTo>
                    <a:cubicBezTo>
                      <a:pt x="4508500" y="2324100"/>
                      <a:pt x="4406900" y="2413000"/>
                      <a:pt x="4406900" y="2540000"/>
                    </a:cubicBezTo>
                    <a:lnTo>
                      <a:pt x="4406900" y="2603500"/>
                    </a:lnTo>
                    <a:cubicBezTo>
                      <a:pt x="4406900" y="2717800"/>
                      <a:pt x="4508500" y="2819400"/>
                      <a:pt x="4622800" y="2819400"/>
                    </a:cubicBezTo>
                    <a:cubicBezTo>
                      <a:pt x="4737100" y="2819400"/>
                      <a:pt x="4838700" y="2717800"/>
                      <a:pt x="4838700" y="2603500"/>
                    </a:cubicBezTo>
                    <a:lnTo>
                      <a:pt x="4838700" y="2540000"/>
                    </a:lnTo>
                    <a:cubicBezTo>
                      <a:pt x="4838700" y="2413000"/>
                      <a:pt x="4737100" y="2324100"/>
                      <a:pt x="4622800" y="2324100"/>
                    </a:cubicBezTo>
                    <a:close/>
                    <a:moveTo>
                      <a:pt x="4406900" y="3289300"/>
                    </a:moveTo>
                    <a:cubicBezTo>
                      <a:pt x="4406900" y="3289300"/>
                      <a:pt x="4394200" y="3276600"/>
                      <a:pt x="4394200" y="3289300"/>
                    </a:cubicBezTo>
                    <a:lnTo>
                      <a:pt x="4241800" y="3644900"/>
                    </a:lnTo>
                    <a:cubicBezTo>
                      <a:pt x="4216400" y="3695700"/>
                      <a:pt x="4165600" y="3733800"/>
                      <a:pt x="4102100" y="3733800"/>
                    </a:cubicBezTo>
                    <a:lnTo>
                      <a:pt x="4038600" y="3733800"/>
                    </a:lnTo>
                    <a:cubicBezTo>
                      <a:pt x="4025900" y="3733800"/>
                      <a:pt x="4013200" y="3733800"/>
                      <a:pt x="4013200" y="3721100"/>
                    </a:cubicBezTo>
                    <a:cubicBezTo>
                      <a:pt x="4000500" y="3708400"/>
                      <a:pt x="4000500" y="3695700"/>
                      <a:pt x="4013200" y="3683000"/>
                    </a:cubicBezTo>
                    <a:lnTo>
                      <a:pt x="4203700" y="3238500"/>
                    </a:lnTo>
                    <a:lnTo>
                      <a:pt x="4267200" y="3060700"/>
                    </a:lnTo>
                    <a:cubicBezTo>
                      <a:pt x="4318000" y="2959100"/>
                      <a:pt x="4419600" y="2882900"/>
                      <a:pt x="4533900" y="2882900"/>
                    </a:cubicBezTo>
                    <a:lnTo>
                      <a:pt x="4711700" y="2882900"/>
                    </a:lnTo>
                    <a:cubicBezTo>
                      <a:pt x="4826000" y="2882900"/>
                      <a:pt x="4927600" y="2959100"/>
                      <a:pt x="4978400" y="3060700"/>
                    </a:cubicBezTo>
                    <a:lnTo>
                      <a:pt x="5041900" y="3238500"/>
                    </a:lnTo>
                    <a:lnTo>
                      <a:pt x="5232400" y="3683000"/>
                    </a:lnTo>
                    <a:cubicBezTo>
                      <a:pt x="5245100" y="3695700"/>
                      <a:pt x="5245100" y="3708400"/>
                      <a:pt x="5232400" y="3721100"/>
                    </a:cubicBezTo>
                    <a:cubicBezTo>
                      <a:pt x="5232400" y="3733800"/>
                      <a:pt x="5219700" y="3733800"/>
                      <a:pt x="5207000" y="3733800"/>
                    </a:cubicBezTo>
                    <a:lnTo>
                      <a:pt x="5143500" y="3733800"/>
                    </a:lnTo>
                    <a:cubicBezTo>
                      <a:pt x="5080000" y="3733800"/>
                      <a:pt x="5029200" y="3695700"/>
                      <a:pt x="5003800" y="3644900"/>
                    </a:cubicBezTo>
                    <a:lnTo>
                      <a:pt x="4851400" y="3289300"/>
                    </a:lnTo>
                    <a:cubicBezTo>
                      <a:pt x="4851400" y="3276600"/>
                      <a:pt x="4838700" y="3289300"/>
                      <a:pt x="4838700" y="3289300"/>
                    </a:cubicBezTo>
                    <a:lnTo>
                      <a:pt x="4902200" y="3733800"/>
                    </a:lnTo>
                    <a:lnTo>
                      <a:pt x="4978400" y="4546600"/>
                    </a:lnTo>
                    <a:cubicBezTo>
                      <a:pt x="4978400" y="4559300"/>
                      <a:pt x="4965700" y="4559300"/>
                      <a:pt x="4965700" y="4572000"/>
                    </a:cubicBezTo>
                    <a:cubicBezTo>
                      <a:pt x="4953000" y="4572000"/>
                      <a:pt x="4953000" y="4584700"/>
                      <a:pt x="4940300" y="4584700"/>
                    </a:cubicBezTo>
                    <a:lnTo>
                      <a:pt x="4889500" y="4584700"/>
                    </a:lnTo>
                    <a:cubicBezTo>
                      <a:pt x="4813300" y="4584700"/>
                      <a:pt x="4749800" y="4533900"/>
                      <a:pt x="4749800" y="4457700"/>
                    </a:cubicBezTo>
                    <a:lnTo>
                      <a:pt x="4635500" y="3771900"/>
                    </a:lnTo>
                    <a:cubicBezTo>
                      <a:pt x="4622800" y="3771900"/>
                      <a:pt x="4622800" y="3771900"/>
                      <a:pt x="4610100" y="3771900"/>
                    </a:cubicBezTo>
                    <a:lnTo>
                      <a:pt x="4495800" y="4457700"/>
                    </a:lnTo>
                    <a:cubicBezTo>
                      <a:pt x="4495800" y="4533900"/>
                      <a:pt x="4432300" y="4584700"/>
                      <a:pt x="4356100" y="4584700"/>
                    </a:cubicBezTo>
                    <a:lnTo>
                      <a:pt x="4305300" y="4584700"/>
                    </a:lnTo>
                    <a:cubicBezTo>
                      <a:pt x="4292600" y="4584700"/>
                      <a:pt x="4292600" y="4572000"/>
                      <a:pt x="4279900" y="4572000"/>
                    </a:cubicBezTo>
                    <a:cubicBezTo>
                      <a:pt x="4279900" y="4559300"/>
                      <a:pt x="4267200" y="4559300"/>
                      <a:pt x="4267200" y="4546600"/>
                    </a:cubicBezTo>
                    <a:lnTo>
                      <a:pt x="4343400" y="3733800"/>
                    </a:lnTo>
                    <a:lnTo>
                      <a:pt x="4406900" y="3289300"/>
                    </a:lnTo>
                    <a:close/>
                    <a:moveTo>
                      <a:pt x="5956300" y="2324100"/>
                    </a:moveTo>
                    <a:cubicBezTo>
                      <a:pt x="5842000" y="2324100"/>
                      <a:pt x="5740400" y="2413000"/>
                      <a:pt x="5740400" y="2540000"/>
                    </a:cubicBezTo>
                    <a:lnTo>
                      <a:pt x="5740400" y="2603500"/>
                    </a:lnTo>
                    <a:cubicBezTo>
                      <a:pt x="5740400" y="2717800"/>
                      <a:pt x="5842000" y="2819400"/>
                      <a:pt x="5956300" y="2819400"/>
                    </a:cubicBezTo>
                    <a:cubicBezTo>
                      <a:pt x="6070600" y="2819400"/>
                      <a:pt x="6172200" y="2717800"/>
                      <a:pt x="6172200" y="2603500"/>
                    </a:cubicBezTo>
                    <a:lnTo>
                      <a:pt x="6172200" y="2540000"/>
                    </a:lnTo>
                    <a:cubicBezTo>
                      <a:pt x="6172200" y="2413000"/>
                      <a:pt x="6070600" y="2324100"/>
                      <a:pt x="5956300" y="2324100"/>
                    </a:cubicBezTo>
                    <a:close/>
                    <a:moveTo>
                      <a:pt x="5740400" y="3289300"/>
                    </a:moveTo>
                    <a:cubicBezTo>
                      <a:pt x="5740400" y="3289300"/>
                      <a:pt x="5727700" y="3276600"/>
                      <a:pt x="5727700" y="3289300"/>
                    </a:cubicBezTo>
                    <a:lnTo>
                      <a:pt x="5575300" y="3644900"/>
                    </a:lnTo>
                    <a:cubicBezTo>
                      <a:pt x="5549900" y="3695700"/>
                      <a:pt x="5499100" y="3733800"/>
                      <a:pt x="5435600" y="3733800"/>
                    </a:cubicBezTo>
                    <a:lnTo>
                      <a:pt x="5372100" y="3733800"/>
                    </a:lnTo>
                    <a:cubicBezTo>
                      <a:pt x="5359400" y="3733800"/>
                      <a:pt x="5346700" y="3733800"/>
                      <a:pt x="5346700" y="3721100"/>
                    </a:cubicBezTo>
                    <a:cubicBezTo>
                      <a:pt x="5334000" y="3708400"/>
                      <a:pt x="5334000" y="3695700"/>
                      <a:pt x="5346700" y="3683000"/>
                    </a:cubicBezTo>
                    <a:lnTo>
                      <a:pt x="5537200" y="3238500"/>
                    </a:lnTo>
                    <a:lnTo>
                      <a:pt x="5600700" y="3060700"/>
                    </a:lnTo>
                    <a:cubicBezTo>
                      <a:pt x="5651500" y="2959100"/>
                      <a:pt x="5753100" y="2882900"/>
                      <a:pt x="5867400" y="2882900"/>
                    </a:cubicBezTo>
                    <a:lnTo>
                      <a:pt x="6045200" y="2882900"/>
                    </a:lnTo>
                    <a:cubicBezTo>
                      <a:pt x="6159500" y="2882900"/>
                      <a:pt x="6261100" y="2959100"/>
                      <a:pt x="6311900" y="3060700"/>
                    </a:cubicBezTo>
                    <a:lnTo>
                      <a:pt x="6375400" y="3238500"/>
                    </a:lnTo>
                    <a:lnTo>
                      <a:pt x="6565900" y="3683000"/>
                    </a:lnTo>
                    <a:cubicBezTo>
                      <a:pt x="6578600" y="3695700"/>
                      <a:pt x="6578600" y="3708400"/>
                      <a:pt x="6565900" y="3721100"/>
                    </a:cubicBezTo>
                    <a:cubicBezTo>
                      <a:pt x="6565900" y="3733800"/>
                      <a:pt x="6553200" y="3733800"/>
                      <a:pt x="6540500" y="3733800"/>
                    </a:cubicBezTo>
                    <a:lnTo>
                      <a:pt x="6477000" y="3733800"/>
                    </a:lnTo>
                    <a:cubicBezTo>
                      <a:pt x="6413500" y="3733800"/>
                      <a:pt x="6362700" y="3695700"/>
                      <a:pt x="6337300" y="3644900"/>
                    </a:cubicBezTo>
                    <a:lnTo>
                      <a:pt x="6184900" y="3289300"/>
                    </a:lnTo>
                    <a:cubicBezTo>
                      <a:pt x="6184900" y="3276600"/>
                      <a:pt x="6172200" y="3289300"/>
                      <a:pt x="6172200" y="3289300"/>
                    </a:cubicBezTo>
                    <a:lnTo>
                      <a:pt x="6235700" y="3733800"/>
                    </a:lnTo>
                    <a:lnTo>
                      <a:pt x="6311900" y="4546600"/>
                    </a:lnTo>
                    <a:cubicBezTo>
                      <a:pt x="6311900" y="4559300"/>
                      <a:pt x="6299200" y="4559300"/>
                      <a:pt x="6299200" y="4572000"/>
                    </a:cubicBezTo>
                    <a:cubicBezTo>
                      <a:pt x="6286500" y="4572000"/>
                      <a:pt x="6286500" y="4584700"/>
                      <a:pt x="6273800" y="4584700"/>
                    </a:cubicBezTo>
                    <a:lnTo>
                      <a:pt x="6223000" y="4584700"/>
                    </a:lnTo>
                    <a:cubicBezTo>
                      <a:pt x="6146800" y="4584700"/>
                      <a:pt x="6083300" y="4533900"/>
                      <a:pt x="6083300" y="4457700"/>
                    </a:cubicBezTo>
                    <a:lnTo>
                      <a:pt x="5969000" y="3771900"/>
                    </a:lnTo>
                    <a:cubicBezTo>
                      <a:pt x="5956300" y="3771900"/>
                      <a:pt x="5956300" y="3771900"/>
                      <a:pt x="5943600" y="3771900"/>
                    </a:cubicBezTo>
                    <a:lnTo>
                      <a:pt x="5829300" y="4457700"/>
                    </a:lnTo>
                    <a:cubicBezTo>
                      <a:pt x="5829300" y="4533900"/>
                      <a:pt x="5765800" y="4584700"/>
                      <a:pt x="5689600" y="4584700"/>
                    </a:cubicBezTo>
                    <a:lnTo>
                      <a:pt x="5638800" y="4584700"/>
                    </a:lnTo>
                    <a:cubicBezTo>
                      <a:pt x="5626100" y="4584700"/>
                      <a:pt x="5626100" y="4572000"/>
                      <a:pt x="5613400" y="4572000"/>
                    </a:cubicBezTo>
                    <a:cubicBezTo>
                      <a:pt x="5613400" y="4559300"/>
                      <a:pt x="5600700" y="4559300"/>
                      <a:pt x="5600700" y="4546600"/>
                    </a:cubicBezTo>
                    <a:lnTo>
                      <a:pt x="5676900" y="3733800"/>
                    </a:lnTo>
                    <a:lnTo>
                      <a:pt x="5740400" y="3289300"/>
                    </a:lnTo>
                    <a:close/>
                    <a:moveTo>
                      <a:pt x="7289800" y="2324100"/>
                    </a:moveTo>
                    <a:cubicBezTo>
                      <a:pt x="7175500" y="2324100"/>
                      <a:pt x="7073900" y="2413000"/>
                      <a:pt x="7073900" y="2540000"/>
                    </a:cubicBezTo>
                    <a:lnTo>
                      <a:pt x="7073900" y="2603500"/>
                    </a:lnTo>
                    <a:cubicBezTo>
                      <a:pt x="7073900" y="2717800"/>
                      <a:pt x="7175500" y="2819400"/>
                      <a:pt x="7289800" y="2819400"/>
                    </a:cubicBezTo>
                    <a:cubicBezTo>
                      <a:pt x="7404100" y="2819400"/>
                      <a:pt x="7505700" y="2717800"/>
                      <a:pt x="7505700" y="2603500"/>
                    </a:cubicBezTo>
                    <a:lnTo>
                      <a:pt x="7505700" y="2540000"/>
                    </a:lnTo>
                    <a:cubicBezTo>
                      <a:pt x="7505700" y="2413000"/>
                      <a:pt x="7404100" y="2324100"/>
                      <a:pt x="7289800" y="2324100"/>
                    </a:cubicBezTo>
                    <a:close/>
                    <a:moveTo>
                      <a:pt x="7073900" y="3289300"/>
                    </a:moveTo>
                    <a:cubicBezTo>
                      <a:pt x="7073900" y="3289300"/>
                      <a:pt x="7061200" y="3276600"/>
                      <a:pt x="7061200" y="3289300"/>
                    </a:cubicBezTo>
                    <a:lnTo>
                      <a:pt x="6908800" y="3644900"/>
                    </a:lnTo>
                    <a:cubicBezTo>
                      <a:pt x="6883400" y="3695700"/>
                      <a:pt x="6832600" y="3733800"/>
                      <a:pt x="6769100" y="3733800"/>
                    </a:cubicBezTo>
                    <a:lnTo>
                      <a:pt x="6705600" y="3733800"/>
                    </a:lnTo>
                    <a:cubicBezTo>
                      <a:pt x="6692900" y="3733800"/>
                      <a:pt x="6680200" y="3733800"/>
                      <a:pt x="6680200" y="3721100"/>
                    </a:cubicBezTo>
                    <a:cubicBezTo>
                      <a:pt x="6667500" y="3708400"/>
                      <a:pt x="6667500" y="3695700"/>
                      <a:pt x="6680200" y="3683000"/>
                    </a:cubicBezTo>
                    <a:lnTo>
                      <a:pt x="6870700" y="3238500"/>
                    </a:lnTo>
                    <a:lnTo>
                      <a:pt x="6934200" y="3060700"/>
                    </a:lnTo>
                    <a:cubicBezTo>
                      <a:pt x="6985000" y="2959100"/>
                      <a:pt x="7086600" y="2882900"/>
                      <a:pt x="7200900" y="2882900"/>
                    </a:cubicBezTo>
                    <a:lnTo>
                      <a:pt x="7378700" y="2882900"/>
                    </a:lnTo>
                    <a:cubicBezTo>
                      <a:pt x="7493000" y="2882900"/>
                      <a:pt x="7594600" y="2959100"/>
                      <a:pt x="7645400" y="3060700"/>
                    </a:cubicBezTo>
                    <a:lnTo>
                      <a:pt x="7708900" y="3238500"/>
                    </a:lnTo>
                    <a:lnTo>
                      <a:pt x="7899400" y="3683000"/>
                    </a:lnTo>
                    <a:cubicBezTo>
                      <a:pt x="7912100" y="3695700"/>
                      <a:pt x="7912100" y="3708400"/>
                      <a:pt x="7899400" y="3721100"/>
                    </a:cubicBezTo>
                    <a:cubicBezTo>
                      <a:pt x="7899400" y="3733800"/>
                      <a:pt x="7886700" y="3733800"/>
                      <a:pt x="7874000" y="3733800"/>
                    </a:cubicBezTo>
                    <a:lnTo>
                      <a:pt x="7810500" y="3733800"/>
                    </a:lnTo>
                    <a:cubicBezTo>
                      <a:pt x="7747000" y="3733800"/>
                      <a:pt x="7696200" y="3695700"/>
                      <a:pt x="7670800" y="3644900"/>
                    </a:cubicBezTo>
                    <a:lnTo>
                      <a:pt x="7518400" y="3289300"/>
                    </a:lnTo>
                    <a:cubicBezTo>
                      <a:pt x="7518400" y="3276600"/>
                      <a:pt x="7505700" y="3289300"/>
                      <a:pt x="7505700" y="3289300"/>
                    </a:cubicBezTo>
                    <a:lnTo>
                      <a:pt x="7569200" y="3733800"/>
                    </a:lnTo>
                    <a:lnTo>
                      <a:pt x="7645400" y="4546600"/>
                    </a:lnTo>
                    <a:cubicBezTo>
                      <a:pt x="7645400" y="4559300"/>
                      <a:pt x="7632700" y="4559300"/>
                      <a:pt x="7632700" y="4572000"/>
                    </a:cubicBezTo>
                    <a:cubicBezTo>
                      <a:pt x="7620000" y="4572000"/>
                      <a:pt x="7620000" y="4584700"/>
                      <a:pt x="7607300" y="4584700"/>
                    </a:cubicBezTo>
                    <a:lnTo>
                      <a:pt x="7556500" y="4584700"/>
                    </a:lnTo>
                    <a:cubicBezTo>
                      <a:pt x="7480300" y="4584700"/>
                      <a:pt x="7416800" y="4533900"/>
                      <a:pt x="7416800" y="4457700"/>
                    </a:cubicBezTo>
                    <a:lnTo>
                      <a:pt x="7302500" y="3771900"/>
                    </a:lnTo>
                    <a:cubicBezTo>
                      <a:pt x="7289800" y="3771900"/>
                      <a:pt x="7289800" y="3771900"/>
                      <a:pt x="7277100" y="3771900"/>
                    </a:cubicBezTo>
                    <a:lnTo>
                      <a:pt x="7162800" y="4457700"/>
                    </a:lnTo>
                    <a:cubicBezTo>
                      <a:pt x="7162800" y="4533900"/>
                      <a:pt x="7099300" y="4584700"/>
                      <a:pt x="7023100" y="4584700"/>
                    </a:cubicBezTo>
                    <a:lnTo>
                      <a:pt x="6972300" y="4584700"/>
                    </a:lnTo>
                    <a:cubicBezTo>
                      <a:pt x="6959600" y="4584700"/>
                      <a:pt x="6959600" y="4572000"/>
                      <a:pt x="6946900" y="4572000"/>
                    </a:cubicBezTo>
                    <a:cubicBezTo>
                      <a:pt x="6946900" y="4559300"/>
                      <a:pt x="6934200" y="4559300"/>
                      <a:pt x="6934200" y="4546600"/>
                    </a:cubicBezTo>
                    <a:lnTo>
                      <a:pt x="7010400" y="3733800"/>
                    </a:lnTo>
                    <a:lnTo>
                      <a:pt x="7073900" y="3289300"/>
                    </a:lnTo>
                    <a:close/>
                    <a:moveTo>
                      <a:pt x="8623300" y="2324100"/>
                    </a:moveTo>
                    <a:cubicBezTo>
                      <a:pt x="8509000" y="2324100"/>
                      <a:pt x="8407400" y="2413000"/>
                      <a:pt x="8407400" y="2540000"/>
                    </a:cubicBezTo>
                    <a:lnTo>
                      <a:pt x="8407400" y="2603500"/>
                    </a:lnTo>
                    <a:cubicBezTo>
                      <a:pt x="8407400" y="2717800"/>
                      <a:pt x="8509000" y="2819400"/>
                      <a:pt x="8623300" y="2819400"/>
                    </a:cubicBezTo>
                    <a:cubicBezTo>
                      <a:pt x="8737600" y="2819400"/>
                      <a:pt x="8839200" y="2717800"/>
                      <a:pt x="8839200" y="2603500"/>
                    </a:cubicBezTo>
                    <a:lnTo>
                      <a:pt x="8839200" y="2540000"/>
                    </a:lnTo>
                    <a:cubicBezTo>
                      <a:pt x="8839200" y="2413000"/>
                      <a:pt x="8737600" y="2324100"/>
                      <a:pt x="8623300" y="2324100"/>
                    </a:cubicBezTo>
                    <a:close/>
                    <a:moveTo>
                      <a:pt x="8407400" y="3289300"/>
                    </a:moveTo>
                    <a:cubicBezTo>
                      <a:pt x="8407400" y="3289300"/>
                      <a:pt x="8394700" y="3276600"/>
                      <a:pt x="8394700" y="3289300"/>
                    </a:cubicBezTo>
                    <a:lnTo>
                      <a:pt x="8242300" y="3644900"/>
                    </a:lnTo>
                    <a:cubicBezTo>
                      <a:pt x="8216900" y="3695700"/>
                      <a:pt x="8166100" y="3733800"/>
                      <a:pt x="8102600" y="3733800"/>
                    </a:cubicBezTo>
                    <a:lnTo>
                      <a:pt x="8039100" y="3733800"/>
                    </a:lnTo>
                    <a:cubicBezTo>
                      <a:pt x="8026400" y="3733800"/>
                      <a:pt x="8013700" y="3733800"/>
                      <a:pt x="8013700" y="3721100"/>
                    </a:cubicBezTo>
                    <a:cubicBezTo>
                      <a:pt x="8001000" y="3708400"/>
                      <a:pt x="8001000" y="3695700"/>
                      <a:pt x="8013700" y="3683000"/>
                    </a:cubicBezTo>
                    <a:lnTo>
                      <a:pt x="8204200" y="3238500"/>
                    </a:lnTo>
                    <a:lnTo>
                      <a:pt x="8267700" y="3060700"/>
                    </a:lnTo>
                    <a:cubicBezTo>
                      <a:pt x="8318500" y="2959100"/>
                      <a:pt x="8420100" y="2882900"/>
                      <a:pt x="8534400" y="2882900"/>
                    </a:cubicBezTo>
                    <a:lnTo>
                      <a:pt x="8712200" y="2882900"/>
                    </a:lnTo>
                    <a:cubicBezTo>
                      <a:pt x="8826500" y="2882900"/>
                      <a:pt x="8928100" y="2959100"/>
                      <a:pt x="8978900" y="3060700"/>
                    </a:cubicBezTo>
                    <a:lnTo>
                      <a:pt x="9042400" y="3238500"/>
                    </a:lnTo>
                    <a:lnTo>
                      <a:pt x="9232900" y="3683000"/>
                    </a:lnTo>
                    <a:cubicBezTo>
                      <a:pt x="9245600" y="3695700"/>
                      <a:pt x="9245600" y="3708400"/>
                      <a:pt x="9232900" y="3721100"/>
                    </a:cubicBezTo>
                    <a:cubicBezTo>
                      <a:pt x="9232900" y="3733800"/>
                      <a:pt x="9220200" y="3733800"/>
                      <a:pt x="9207500" y="3733800"/>
                    </a:cubicBezTo>
                    <a:lnTo>
                      <a:pt x="9144000" y="3733800"/>
                    </a:lnTo>
                    <a:cubicBezTo>
                      <a:pt x="9080500" y="3733800"/>
                      <a:pt x="9029700" y="3695700"/>
                      <a:pt x="9004300" y="3644900"/>
                    </a:cubicBezTo>
                    <a:lnTo>
                      <a:pt x="8851900" y="3289300"/>
                    </a:lnTo>
                    <a:cubicBezTo>
                      <a:pt x="8851900" y="3276600"/>
                      <a:pt x="8839200" y="3289300"/>
                      <a:pt x="8839200" y="3289300"/>
                    </a:cubicBezTo>
                    <a:lnTo>
                      <a:pt x="8902700" y="3733800"/>
                    </a:lnTo>
                    <a:lnTo>
                      <a:pt x="8978900" y="4546600"/>
                    </a:lnTo>
                    <a:cubicBezTo>
                      <a:pt x="8978900" y="4559300"/>
                      <a:pt x="8966200" y="4559300"/>
                      <a:pt x="8966200" y="4572000"/>
                    </a:cubicBezTo>
                    <a:cubicBezTo>
                      <a:pt x="8953500" y="4572000"/>
                      <a:pt x="8953500" y="4584700"/>
                      <a:pt x="8940800" y="4584700"/>
                    </a:cubicBezTo>
                    <a:lnTo>
                      <a:pt x="8890000" y="4584700"/>
                    </a:lnTo>
                    <a:cubicBezTo>
                      <a:pt x="8813800" y="4584700"/>
                      <a:pt x="8750300" y="4533900"/>
                      <a:pt x="8750300" y="4457700"/>
                    </a:cubicBezTo>
                    <a:lnTo>
                      <a:pt x="8636000" y="3771900"/>
                    </a:lnTo>
                    <a:cubicBezTo>
                      <a:pt x="8623300" y="3771900"/>
                      <a:pt x="8623300" y="3771900"/>
                      <a:pt x="8610600" y="3771900"/>
                    </a:cubicBezTo>
                    <a:lnTo>
                      <a:pt x="8496300" y="4457700"/>
                    </a:lnTo>
                    <a:cubicBezTo>
                      <a:pt x="8496300" y="4533900"/>
                      <a:pt x="8432800" y="4584700"/>
                      <a:pt x="8356600" y="4584700"/>
                    </a:cubicBezTo>
                    <a:lnTo>
                      <a:pt x="8305800" y="4584700"/>
                    </a:lnTo>
                    <a:cubicBezTo>
                      <a:pt x="8293100" y="4584700"/>
                      <a:pt x="8293100" y="4572000"/>
                      <a:pt x="8280400" y="4572000"/>
                    </a:cubicBezTo>
                    <a:cubicBezTo>
                      <a:pt x="8280400" y="4559300"/>
                      <a:pt x="8267700" y="4559300"/>
                      <a:pt x="8267700" y="4546600"/>
                    </a:cubicBezTo>
                    <a:lnTo>
                      <a:pt x="8343900" y="3733800"/>
                    </a:lnTo>
                    <a:lnTo>
                      <a:pt x="8407400" y="3289300"/>
                    </a:lnTo>
                    <a:close/>
                    <a:moveTo>
                      <a:pt x="9956800" y="2324100"/>
                    </a:moveTo>
                    <a:cubicBezTo>
                      <a:pt x="9842500" y="2324100"/>
                      <a:pt x="9740900" y="2413000"/>
                      <a:pt x="9740900" y="2540000"/>
                    </a:cubicBezTo>
                    <a:lnTo>
                      <a:pt x="9740900" y="2603500"/>
                    </a:lnTo>
                    <a:cubicBezTo>
                      <a:pt x="9740900" y="2717800"/>
                      <a:pt x="9842500" y="2819400"/>
                      <a:pt x="9956800" y="2819400"/>
                    </a:cubicBezTo>
                    <a:cubicBezTo>
                      <a:pt x="10071100" y="2819400"/>
                      <a:pt x="10172700" y="2717800"/>
                      <a:pt x="10172700" y="2603500"/>
                    </a:cubicBezTo>
                    <a:lnTo>
                      <a:pt x="10172700" y="2540000"/>
                    </a:lnTo>
                    <a:cubicBezTo>
                      <a:pt x="10172700" y="2413000"/>
                      <a:pt x="10071100" y="2324100"/>
                      <a:pt x="9956800" y="2324100"/>
                    </a:cubicBezTo>
                    <a:close/>
                    <a:moveTo>
                      <a:pt x="9740900" y="3289300"/>
                    </a:moveTo>
                    <a:cubicBezTo>
                      <a:pt x="9740900" y="3289300"/>
                      <a:pt x="9728200" y="3276600"/>
                      <a:pt x="9728200" y="3289300"/>
                    </a:cubicBezTo>
                    <a:lnTo>
                      <a:pt x="9575800" y="3644900"/>
                    </a:lnTo>
                    <a:cubicBezTo>
                      <a:pt x="9550400" y="3695700"/>
                      <a:pt x="9499600" y="3733800"/>
                      <a:pt x="9436100" y="3733800"/>
                    </a:cubicBezTo>
                    <a:lnTo>
                      <a:pt x="9372600" y="3733800"/>
                    </a:lnTo>
                    <a:cubicBezTo>
                      <a:pt x="9359900" y="3733800"/>
                      <a:pt x="9347200" y="3733800"/>
                      <a:pt x="9347200" y="3721100"/>
                    </a:cubicBezTo>
                    <a:cubicBezTo>
                      <a:pt x="9334500" y="3708400"/>
                      <a:pt x="9334500" y="3695700"/>
                      <a:pt x="9347200" y="3683000"/>
                    </a:cubicBezTo>
                    <a:lnTo>
                      <a:pt x="9537700" y="3238500"/>
                    </a:lnTo>
                    <a:lnTo>
                      <a:pt x="9601200" y="3060700"/>
                    </a:lnTo>
                    <a:cubicBezTo>
                      <a:pt x="9652000" y="2959100"/>
                      <a:pt x="9753600" y="2882900"/>
                      <a:pt x="9867900" y="2882900"/>
                    </a:cubicBezTo>
                    <a:lnTo>
                      <a:pt x="10045700" y="2882900"/>
                    </a:lnTo>
                    <a:cubicBezTo>
                      <a:pt x="10160000" y="2882900"/>
                      <a:pt x="10261600" y="2959100"/>
                      <a:pt x="10312400" y="3060700"/>
                    </a:cubicBezTo>
                    <a:lnTo>
                      <a:pt x="10375900" y="3238500"/>
                    </a:lnTo>
                    <a:lnTo>
                      <a:pt x="10566400" y="3683000"/>
                    </a:lnTo>
                    <a:cubicBezTo>
                      <a:pt x="10579100" y="3695700"/>
                      <a:pt x="10579100" y="3708400"/>
                      <a:pt x="10566400" y="3721100"/>
                    </a:cubicBezTo>
                    <a:cubicBezTo>
                      <a:pt x="10566400" y="3733800"/>
                      <a:pt x="10553700" y="3733800"/>
                      <a:pt x="10541000" y="3733800"/>
                    </a:cubicBezTo>
                    <a:lnTo>
                      <a:pt x="10477500" y="3733800"/>
                    </a:lnTo>
                    <a:cubicBezTo>
                      <a:pt x="10414000" y="3733800"/>
                      <a:pt x="10363200" y="3695700"/>
                      <a:pt x="10337800" y="3644900"/>
                    </a:cubicBezTo>
                    <a:lnTo>
                      <a:pt x="10185400" y="3289300"/>
                    </a:lnTo>
                    <a:cubicBezTo>
                      <a:pt x="10185400" y="3276600"/>
                      <a:pt x="10172700" y="3289300"/>
                      <a:pt x="10172700" y="3289300"/>
                    </a:cubicBezTo>
                    <a:lnTo>
                      <a:pt x="10236200" y="3733800"/>
                    </a:lnTo>
                    <a:lnTo>
                      <a:pt x="10312400" y="4546600"/>
                    </a:lnTo>
                    <a:cubicBezTo>
                      <a:pt x="10312400" y="4559300"/>
                      <a:pt x="10299700" y="4559300"/>
                      <a:pt x="10299700" y="4572000"/>
                    </a:cubicBezTo>
                    <a:cubicBezTo>
                      <a:pt x="10287000" y="4572000"/>
                      <a:pt x="10287000" y="4584700"/>
                      <a:pt x="10274300" y="4584700"/>
                    </a:cubicBezTo>
                    <a:lnTo>
                      <a:pt x="10223500" y="4584700"/>
                    </a:lnTo>
                    <a:cubicBezTo>
                      <a:pt x="10147300" y="4584700"/>
                      <a:pt x="10083800" y="4533900"/>
                      <a:pt x="10083800" y="4457700"/>
                    </a:cubicBezTo>
                    <a:lnTo>
                      <a:pt x="9969500" y="3771900"/>
                    </a:lnTo>
                    <a:cubicBezTo>
                      <a:pt x="9956800" y="3771900"/>
                      <a:pt x="9956800" y="3771900"/>
                      <a:pt x="9944100" y="3771900"/>
                    </a:cubicBezTo>
                    <a:lnTo>
                      <a:pt x="9829800" y="4457700"/>
                    </a:lnTo>
                    <a:cubicBezTo>
                      <a:pt x="9829800" y="4533900"/>
                      <a:pt x="9766300" y="4584700"/>
                      <a:pt x="9690100" y="4584700"/>
                    </a:cubicBezTo>
                    <a:lnTo>
                      <a:pt x="9639300" y="4584700"/>
                    </a:lnTo>
                    <a:cubicBezTo>
                      <a:pt x="9626600" y="4584700"/>
                      <a:pt x="9626600" y="4572000"/>
                      <a:pt x="9613900" y="4572000"/>
                    </a:cubicBezTo>
                    <a:cubicBezTo>
                      <a:pt x="9613900" y="4559300"/>
                      <a:pt x="9601200" y="4559300"/>
                      <a:pt x="9601200" y="4546600"/>
                    </a:cubicBezTo>
                    <a:lnTo>
                      <a:pt x="9677400" y="3733800"/>
                    </a:lnTo>
                    <a:lnTo>
                      <a:pt x="9740900" y="3289300"/>
                    </a:lnTo>
                    <a:close/>
                    <a:moveTo>
                      <a:pt x="11290300" y="2324100"/>
                    </a:moveTo>
                    <a:cubicBezTo>
                      <a:pt x="11176000" y="2324100"/>
                      <a:pt x="11074400" y="2413000"/>
                      <a:pt x="11074400" y="2540000"/>
                    </a:cubicBezTo>
                    <a:lnTo>
                      <a:pt x="11074400" y="2603500"/>
                    </a:lnTo>
                    <a:cubicBezTo>
                      <a:pt x="11074400" y="2717800"/>
                      <a:pt x="11176000" y="2819400"/>
                      <a:pt x="11290300" y="2819400"/>
                    </a:cubicBezTo>
                    <a:cubicBezTo>
                      <a:pt x="11404600" y="2819400"/>
                      <a:pt x="11506200" y="2717800"/>
                      <a:pt x="11506200" y="2603500"/>
                    </a:cubicBezTo>
                    <a:lnTo>
                      <a:pt x="11506200" y="2540000"/>
                    </a:lnTo>
                    <a:cubicBezTo>
                      <a:pt x="11506200" y="2413000"/>
                      <a:pt x="11404600" y="2324100"/>
                      <a:pt x="11290300" y="2324100"/>
                    </a:cubicBezTo>
                    <a:close/>
                    <a:moveTo>
                      <a:pt x="11074400" y="3289300"/>
                    </a:moveTo>
                    <a:cubicBezTo>
                      <a:pt x="11074400" y="3289300"/>
                      <a:pt x="11061700" y="3276600"/>
                      <a:pt x="11061700" y="3289300"/>
                    </a:cubicBezTo>
                    <a:lnTo>
                      <a:pt x="10909300" y="3644900"/>
                    </a:lnTo>
                    <a:cubicBezTo>
                      <a:pt x="10883900" y="3695700"/>
                      <a:pt x="10833100" y="3733800"/>
                      <a:pt x="10769600" y="3733800"/>
                    </a:cubicBezTo>
                    <a:lnTo>
                      <a:pt x="10706100" y="3733800"/>
                    </a:lnTo>
                    <a:cubicBezTo>
                      <a:pt x="10693400" y="3733800"/>
                      <a:pt x="10680700" y="3733800"/>
                      <a:pt x="10680700" y="3721100"/>
                    </a:cubicBezTo>
                    <a:cubicBezTo>
                      <a:pt x="10668000" y="3708400"/>
                      <a:pt x="10668000" y="3695700"/>
                      <a:pt x="10680700" y="3683000"/>
                    </a:cubicBezTo>
                    <a:lnTo>
                      <a:pt x="10871200" y="3238500"/>
                    </a:lnTo>
                    <a:lnTo>
                      <a:pt x="10934700" y="3060700"/>
                    </a:lnTo>
                    <a:cubicBezTo>
                      <a:pt x="10985500" y="2959100"/>
                      <a:pt x="11087100" y="2882900"/>
                      <a:pt x="11201400" y="2882900"/>
                    </a:cubicBezTo>
                    <a:lnTo>
                      <a:pt x="11379200" y="2882900"/>
                    </a:lnTo>
                    <a:cubicBezTo>
                      <a:pt x="11493500" y="2882900"/>
                      <a:pt x="11595100" y="2959100"/>
                      <a:pt x="11645900" y="3060700"/>
                    </a:cubicBezTo>
                    <a:lnTo>
                      <a:pt x="11709400" y="3238500"/>
                    </a:lnTo>
                    <a:lnTo>
                      <a:pt x="11899900" y="3683000"/>
                    </a:lnTo>
                    <a:cubicBezTo>
                      <a:pt x="11912600" y="3695700"/>
                      <a:pt x="11912600" y="3708400"/>
                      <a:pt x="11899900" y="3721100"/>
                    </a:cubicBezTo>
                    <a:cubicBezTo>
                      <a:pt x="11899900" y="3733800"/>
                      <a:pt x="11887200" y="3733800"/>
                      <a:pt x="11874500" y="3733800"/>
                    </a:cubicBezTo>
                    <a:lnTo>
                      <a:pt x="11811000" y="3733800"/>
                    </a:lnTo>
                    <a:cubicBezTo>
                      <a:pt x="11747500" y="3733800"/>
                      <a:pt x="11696700" y="3695700"/>
                      <a:pt x="11671300" y="3644900"/>
                    </a:cubicBezTo>
                    <a:lnTo>
                      <a:pt x="11518900" y="3289300"/>
                    </a:lnTo>
                    <a:cubicBezTo>
                      <a:pt x="11518900" y="3276600"/>
                      <a:pt x="11506200" y="3289300"/>
                      <a:pt x="11506200" y="3289300"/>
                    </a:cubicBezTo>
                    <a:lnTo>
                      <a:pt x="11569700" y="3733800"/>
                    </a:lnTo>
                    <a:lnTo>
                      <a:pt x="11645900" y="4546600"/>
                    </a:lnTo>
                    <a:cubicBezTo>
                      <a:pt x="11645900" y="4559300"/>
                      <a:pt x="11633200" y="4559300"/>
                      <a:pt x="11633200" y="4572000"/>
                    </a:cubicBezTo>
                    <a:cubicBezTo>
                      <a:pt x="11620500" y="4572000"/>
                      <a:pt x="11620500" y="4584700"/>
                      <a:pt x="11607800" y="4584700"/>
                    </a:cubicBezTo>
                    <a:lnTo>
                      <a:pt x="11557000" y="4584700"/>
                    </a:lnTo>
                    <a:cubicBezTo>
                      <a:pt x="11480800" y="4584700"/>
                      <a:pt x="11417300" y="4533900"/>
                      <a:pt x="11417300" y="4457700"/>
                    </a:cubicBezTo>
                    <a:lnTo>
                      <a:pt x="11303000" y="3771900"/>
                    </a:lnTo>
                    <a:cubicBezTo>
                      <a:pt x="11290300" y="3771900"/>
                      <a:pt x="11290300" y="3771900"/>
                      <a:pt x="11277600" y="3771900"/>
                    </a:cubicBezTo>
                    <a:lnTo>
                      <a:pt x="11163300" y="4457700"/>
                    </a:lnTo>
                    <a:cubicBezTo>
                      <a:pt x="11163300" y="4533900"/>
                      <a:pt x="11099800" y="4584700"/>
                      <a:pt x="11023600" y="4584700"/>
                    </a:cubicBezTo>
                    <a:lnTo>
                      <a:pt x="10972800" y="4584700"/>
                    </a:lnTo>
                    <a:cubicBezTo>
                      <a:pt x="10960100" y="4584700"/>
                      <a:pt x="10960100" y="4572000"/>
                      <a:pt x="10947400" y="4572000"/>
                    </a:cubicBezTo>
                    <a:cubicBezTo>
                      <a:pt x="10947400" y="4559300"/>
                      <a:pt x="10934700" y="4559300"/>
                      <a:pt x="10934700" y="4546600"/>
                    </a:cubicBezTo>
                    <a:lnTo>
                      <a:pt x="11010900" y="3733800"/>
                    </a:lnTo>
                    <a:lnTo>
                      <a:pt x="11074400" y="3289300"/>
                    </a:lnTo>
                    <a:close/>
                    <a:moveTo>
                      <a:pt x="12623800" y="2324100"/>
                    </a:moveTo>
                    <a:cubicBezTo>
                      <a:pt x="12509500" y="2324100"/>
                      <a:pt x="12407900" y="2413000"/>
                      <a:pt x="12407900" y="2540000"/>
                    </a:cubicBezTo>
                    <a:lnTo>
                      <a:pt x="12407900" y="2603500"/>
                    </a:lnTo>
                    <a:cubicBezTo>
                      <a:pt x="12407900" y="2717800"/>
                      <a:pt x="12509500" y="2819400"/>
                      <a:pt x="12623800" y="2819400"/>
                    </a:cubicBezTo>
                    <a:cubicBezTo>
                      <a:pt x="12738100" y="2819400"/>
                      <a:pt x="12839700" y="2717800"/>
                      <a:pt x="12839700" y="2603500"/>
                    </a:cubicBezTo>
                    <a:lnTo>
                      <a:pt x="12839700" y="2540000"/>
                    </a:lnTo>
                    <a:cubicBezTo>
                      <a:pt x="12839700" y="2413000"/>
                      <a:pt x="12738100" y="2324100"/>
                      <a:pt x="12623800" y="2324100"/>
                    </a:cubicBezTo>
                    <a:close/>
                    <a:moveTo>
                      <a:pt x="12407900" y="3289300"/>
                    </a:moveTo>
                    <a:cubicBezTo>
                      <a:pt x="12407900" y="3289300"/>
                      <a:pt x="12395200" y="3276600"/>
                      <a:pt x="12395200" y="3289300"/>
                    </a:cubicBezTo>
                    <a:lnTo>
                      <a:pt x="12242800" y="3644900"/>
                    </a:lnTo>
                    <a:cubicBezTo>
                      <a:pt x="12217400" y="3695700"/>
                      <a:pt x="12166600" y="3733800"/>
                      <a:pt x="12103100" y="3733800"/>
                    </a:cubicBezTo>
                    <a:lnTo>
                      <a:pt x="12039600" y="3733800"/>
                    </a:lnTo>
                    <a:cubicBezTo>
                      <a:pt x="12026900" y="3733800"/>
                      <a:pt x="12014200" y="3733800"/>
                      <a:pt x="12014200" y="3721100"/>
                    </a:cubicBezTo>
                    <a:cubicBezTo>
                      <a:pt x="12001500" y="3708400"/>
                      <a:pt x="12001500" y="3695700"/>
                      <a:pt x="12014200" y="3683000"/>
                    </a:cubicBezTo>
                    <a:lnTo>
                      <a:pt x="12204700" y="3238500"/>
                    </a:lnTo>
                    <a:lnTo>
                      <a:pt x="12268200" y="3060700"/>
                    </a:lnTo>
                    <a:cubicBezTo>
                      <a:pt x="12319000" y="2959100"/>
                      <a:pt x="12420600" y="2882900"/>
                      <a:pt x="12534900" y="2882900"/>
                    </a:cubicBezTo>
                    <a:lnTo>
                      <a:pt x="12712700" y="2882900"/>
                    </a:lnTo>
                    <a:cubicBezTo>
                      <a:pt x="12827000" y="2882900"/>
                      <a:pt x="12928600" y="2959100"/>
                      <a:pt x="12979400" y="3060700"/>
                    </a:cubicBezTo>
                    <a:lnTo>
                      <a:pt x="13042900" y="3238500"/>
                    </a:lnTo>
                    <a:lnTo>
                      <a:pt x="13233400" y="3683000"/>
                    </a:lnTo>
                    <a:cubicBezTo>
                      <a:pt x="13246100" y="3695700"/>
                      <a:pt x="13246100" y="3708400"/>
                      <a:pt x="13233400" y="3721100"/>
                    </a:cubicBezTo>
                    <a:cubicBezTo>
                      <a:pt x="13233400" y="3733800"/>
                      <a:pt x="13220700" y="3733800"/>
                      <a:pt x="13208000" y="3733800"/>
                    </a:cubicBezTo>
                    <a:lnTo>
                      <a:pt x="13144500" y="3733800"/>
                    </a:lnTo>
                    <a:cubicBezTo>
                      <a:pt x="13081000" y="3733800"/>
                      <a:pt x="13030200" y="3695700"/>
                      <a:pt x="13004800" y="3644900"/>
                    </a:cubicBezTo>
                    <a:lnTo>
                      <a:pt x="12852400" y="3289300"/>
                    </a:lnTo>
                    <a:cubicBezTo>
                      <a:pt x="12852400" y="3276600"/>
                      <a:pt x="12839700" y="3289300"/>
                      <a:pt x="12839700" y="3289300"/>
                    </a:cubicBezTo>
                    <a:lnTo>
                      <a:pt x="12903200" y="3733800"/>
                    </a:lnTo>
                    <a:lnTo>
                      <a:pt x="12979400" y="4546600"/>
                    </a:lnTo>
                    <a:cubicBezTo>
                      <a:pt x="12979400" y="4559300"/>
                      <a:pt x="12966700" y="4559300"/>
                      <a:pt x="12966700" y="4572000"/>
                    </a:cubicBezTo>
                    <a:cubicBezTo>
                      <a:pt x="12954000" y="4572000"/>
                      <a:pt x="12954000" y="4584700"/>
                      <a:pt x="12941300" y="4584700"/>
                    </a:cubicBezTo>
                    <a:lnTo>
                      <a:pt x="12890500" y="4584700"/>
                    </a:lnTo>
                    <a:cubicBezTo>
                      <a:pt x="12814300" y="4584700"/>
                      <a:pt x="12750800" y="4533900"/>
                      <a:pt x="12750800" y="4457700"/>
                    </a:cubicBezTo>
                    <a:lnTo>
                      <a:pt x="12636500" y="3771900"/>
                    </a:lnTo>
                    <a:cubicBezTo>
                      <a:pt x="12623800" y="3771900"/>
                      <a:pt x="12623800" y="3771900"/>
                      <a:pt x="12611100" y="3771900"/>
                    </a:cubicBezTo>
                    <a:lnTo>
                      <a:pt x="12496800" y="4457700"/>
                    </a:lnTo>
                    <a:cubicBezTo>
                      <a:pt x="12496800" y="4533900"/>
                      <a:pt x="12433300" y="4584700"/>
                      <a:pt x="12357100" y="4584700"/>
                    </a:cubicBezTo>
                    <a:lnTo>
                      <a:pt x="12306300" y="4584700"/>
                    </a:lnTo>
                    <a:cubicBezTo>
                      <a:pt x="12293600" y="4584700"/>
                      <a:pt x="12293600" y="4572000"/>
                      <a:pt x="12280900" y="4572000"/>
                    </a:cubicBezTo>
                    <a:cubicBezTo>
                      <a:pt x="12280900" y="4559300"/>
                      <a:pt x="12268200" y="4559300"/>
                      <a:pt x="12268200" y="4546600"/>
                    </a:cubicBezTo>
                    <a:lnTo>
                      <a:pt x="12344400" y="3733800"/>
                    </a:lnTo>
                    <a:lnTo>
                      <a:pt x="12407900" y="3289300"/>
                    </a:lnTo>
                    <a:close/>
                  </a:path>
                </a:pathLst>
              </a:custGeom>
              <a:solidFill>
                <a:srgbClr val="FFFFFF"/>
              </a:solidFill>
            </p:spPr>
          </p:sp>
        </p:grpSp>
      </p:grpSp>
      <p:grpSp>
        <p:nvGrpSpPr>
          <p:cNvPr name="Group 14" id="14"/>
          <p:cNvGrpSpPr/>
          <p:nvPr/>
        </p:nvGrpSpPr>
        <p:grpSpPr>
          <a:xfrm rot="0">
            <a:off x="12770979" y="-142406"/>
            <a:ext cx="5352698" cy="1907693"/>
            <a:chOff x="0" y="0"/>
            <a:chExt cx="7136931" cy="2543591"/>
          </a:xfrm>
        </p:grpSpPr>
        <p:sp>
          <p:nvSpPr>
            <p:cNvPr name="Freeform 15" id="15"/>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6"/>
              <a:stretch>
                <a:fillRect l="0" t="0" r="0" b="0"/>
              </a:stretch>
            </a:blipFill>
          </p:spPr>
        </p:sp>
        <p:sp>
          <p:nvSpPr>
            <p:cNvPr name="Freeform 16" id="16"/>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7"/>
              <a:stretch>
                <a:fillRect l="0" t="0" r="0" b="0"/>
              </a:stretch>
            </a:blipFill>
          </p:spPr>
        </p:sp>
        <p:sp>
          <p:nvSpPr>
            <p:cNvPr name="Freeform 17" id="17"/>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8"/>
              <a:stretch>
                <a:fillRect l="0" t="0" r="0" b="0"/>
              </a:stretch>
            </a:blipFill>
          </p:spPr>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0934202" y="2599203"/>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65819" y="2589638"/>
            <a:ext cx="6471258" cy="638175"/>
          </a:xfrm>
          <a:prstGeom prst="rect">
            <a:avLst/>
          </a:prstGeom>
        </p:spPr>
        <p:txBody>
          <a:bodyPr anchor="t" rtlCol="false" tIns="0" lIns="0" bIns="0" rIns="0">
            <a:spAutoFit/>
          </a:bodyPr>
          <a:lstStyle/>
          <a:p>
            <a:pPr algn="ctr">
              <a:lnSpc>
                <a:spcPts val="4739"/>
              </a:lnSpc>
            </a:pPr>
            <a:r>
              <a:rPr lang="en-US" sz="3949">
                <a:solidFill>
                  <a:srgbClr val="1B4A9B"/>
                </a:solidFill>
                <a:latin typeface="Poppins 2"/>
              </a:rPr>
              <a:t>Texto</a:t>
            </a:r>
          </a:p>
        </p:txBody>
      </p:sp>
      <p:sp>
        <p:nvSpPr>
          <p:cNvPr name="Freeform 4" id="4"/>
          <p:cNvSpPr/>
          <p:nvPr/>
        </p:nvSpPr>
        <p:spPr>
          <a:xfrm flipH="false" flipV="false" rot="0">
            <a:off x="8311322" y="2478492"/>
            <a:ext cx="7303467" cy="7303467"/>
          </a:xfrm>
          <a:custGeom>
            <a:avLst/>
            <a:gdLst/>
            <a:ahLst/>
            <a:cxnLst/>
            <a:rect r="r" b="b" t="t" l="l"/>
            <a:pathLst>
              <a:path h="7303467" w="7303467">
                <a:moveTo>
                  <a:pt x="0" y="0"/>
                </a:moveTo>
                <a:lnTo>
                  <a:pt x="7303467" y="0"/>
                </a:lnTo>
                <a:lnTo>
                  <a:pt x="7303467" y="7303467"/>
                </a:lnTo>
                <a:lnTo>
                  <a:pt x="0" y="7303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7639789" y="1829605"/>
            <a:ext cx="8625868" cy="8625868"/>
            <a:chOff x="0" y="0"/>
            <a:chExt cx="6350000" cy="6350000"/>
          </a:xfrm>
        </p:grpSpPr>
        <p:sp>
          <p:nvSpPr>
            <p:cNvPr name="Freeform 6" id="6"/>
            <p:cNvSpPr/>
            <p:nvPr/>
          </p:nvSpPr>
          <p:spPr>
            <a:xfrm flipH="false" flipV="false" rot="0">
              <a:off x="411243" y="532999"/>
              <a:ext cx="5514815" cy="5263682"/>
            </a:xfrm>
            <a:custGeom>
              <a:avLst/>
              <a:gdLst/>
              <a:ahLst/>
              <a:cxnLst/>
              <a:rect r="r" b="b" t="t" l="l"/>
              <a:pathLst>
                <a:path h="5263682" w="5514815">
                  <a:moveTo>
                    <a:pt x="2757407" y="4211"/>
                  </a:moveTo>
                  <a:cubicBezTo>
                    <a:pt x="1815846" y="0"/>
                    <a:pt x="944000" y="499901"/>
                    <a:pt x="472000" y="1314622"/>
                  </a:cubicBezTo>
                  <a:cubicBezTo>
                    <a:pt x="0" y="2129343"/>
                    <a:pt x="0" y="3134338"/>
                    <a:pt x="472000" y="3949060"/>
                  </a:cubicBezTo>
                  <a:cubicBezTo>
                    <a:pt x="944000" y="4763781"/>
                    <a:pt x="1815846" y="5263682"/>
                    <a:pt x="2757407" y="5259471"/>
                  </a:cubicBezTo>
                  <a:cubicBezTo>
                    <a:pt x="3698968" y="5263682"/>
                    <a:pt x="4570814" y="4763781"/>
                    <a:pt x="5042814" y="3949060"/>
                  </a:cubicBezTo>
                  <a:cubicBezTo>
                    <a:pt x="5514814" y="3134338"/>
                    <a:pt x="5514814" y="2129343"/>
                    <a:pt x="5042814" y="1314622"/>
                  </a:cubicBezTo>
                  <a:cubicBezTo>
                    <a:pt x="4570814" y="499901"/>
                    <a:pt x="3698968" y="0"/>
                    <a:pt x="2757407" y="4211"/>
                  </a:cubicBezTo>
                  <a:close/>
                </a:path>
              </a:pathLst>
            </a:custGeom>
            <a:blipFill>
              <a:blip r:embed="rId6"/>
              <a:stretch>
                <a:fillRect l="-38689" t="0" r="-38689" b="0"/>
              </a:stretch>
            </a:blipFill>
          </p:spPr>
        </p:sp>
      </p:grpSp>
      <p:sp>
        <p:nvSpPr>
          <p:cNvPr name="TextBox 7" id="7"/>
          <p:cNvSpPr txBox="true"/>
          <p:nvPr/>
        </p:nvSpPr>
        <p:spPr>
          <a:xfrm rot="0">
            <a:off x="1140492" y="3607480"/>
            <a:ext cx="6296585" cy="425958"/>
          </a:xfrm>
          <a:prstGeom prst="rect">
            <a:avLst/>
          </a:prstGeom>
        </p:spPr>
        <p:txBody>
          <a:bodyPr anchor="t" rtlCol="false" tIns="0" lIns="0" bIns="0" rIns="0">
            <a:spAutoFit/>
          </a:bodyPr>
          <a:lstStyle/>
          <a:p>
            <a:pPr marL="582928" indent="-291464" lvl="1">
              <a:lnSpc>
                <a:spcPts val="3185"/>
              </a:lnSpc>
              <a:buFont typeface="Arial"/>
              <a:buChar char="•"/>
            </a:pPr>
            <a:r>
              <a:rPr lang="en-US" sz="2699">
                <a:solidFill>
                  <a:srgbClr val="1B4A9B"/>
                </a:solidFill>
                <a:latin typeface="Poppins 2"/>
              </a:rPr>
              <a:t>Texto</a:t>
            </a:r>
          </a:p>
        </p:txBody>
      </p:sp>
      <p:grpSp>
        <p:nvGrpSpPr>
          <p:cNvPr name="Group 8" id="8"/>
          <p:cNvGrpSpPr/>
          <p:nvPr/>
        </p:nvGrpSpPr>
        <p:grpSpPr>
          <a:xfrm rot="0">
            <a:off x="-1722197" y="-3678699"/>
            <a:ext cx="6482297" cy="6762426"/>
            <a:chOff x="0" y="0"/>
            <a:chExt cx="8643063" cy="9016568"/>
          </a:xfrm>
        </p:grpSpPr>
        <p:sp>
          <p:nvSpPr>
            <p:cNvPr name="Freeform 9" id="9"/>
            <p:cNvSpPr/>
            <p:nvPr/>
          </p:nvSpPr>
          <p:spPr>
            <a:xfrm flipH="false" flipV="false" rot="9451627">
              <a:off x="759373" y="2470974"/>
              <a:ext cx="7124318" cy="5388575"/>
            </a:xfrm>
            <a:custGeom>
              <a:avLst/>
              <a:gdLst/>
              <a:ahLst/>
              <a:cxnLst/>
              <a:rect r="r" b="b" t="t" l="l"/>
              <a:pathLst>
                <a:path h="5388575" w="7124318">
                  <a:moveTo>
                    <a:pt x="0" y="0"/>
                  </a:moveTo>
                  <a:lnTo>
                    <a:pt x="7124317" y="0"/>
                  </a:lnTo>
                  <a:lnTo>
                    <a:pt x="7124317" y="5388575"/>
                  </a:lnTo>
                  <a:lnTo>
                    <a:pt x="0" y="53885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400428" y="0"/>
              <a:ext cx="7046798" cy="7008361"/>
            </a:xfrm>
            <a:custGeom>
              <a:avLst/>
              <a:gdLst/>
              <a:ahLst/>
              <a:cxnLst/>
              <a:rect r="r" b="b" t="t" l="l"/>
              <a:pathLst>
                <a:path h="7008361" w="7046798">
                  <a:moveTo>
                    <a:pt x="0" y="0"/>
                  </a:moveTo>
                  <a:lnTo>
                    <a:pt x="7046798" y="0"/>
                  </a:lnTo>
                  <a:lnTo>
                    <a:pt x="7046798" y="7008361"/>
                  </a:lnTo>
                  <a:lnTo>
                    <a:pt x="0" y="70083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grpSp>
        <p:nvGrpSpPr>
          <p:cNvPr name="Group 11" id="11"/>
          <p:cNvGrpSpPr/>
          <p:nvPr/>
        </p:nvGrpSpPr>
        <p:grpSpPr>
          <a:xfrm rot="0">
            <a:off x="12770979" y="-142406"/>
            <a:ext cx="5352698" cy="1907693"/>
            <a:chOff x="0" y="0"/>
            <a:chExt cx="7136931" cy="2543591"/>
          </a:xfrm>
        </p:grpSpPr>
        <p:sp>
          <p:nvSpPr>
            <p:cNvPr name="Freeform 12" id="12"/>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1"/>
              <a:stretch>
                <a:fillRect l="0" t="0" r="0" b="0"/>
              </a:stretch>
            </a:blipFill>
          </p:spPr>
        </p:sp>
        <p:sp>
          <p:nvSpPr>
            <p:cNvPr name="Freeform 13" id="13"/>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2"/>
              <a:stretch>
                <a:fillRect l="0" t="0" r="0" b="0"/>
              </a:stretch>
            </a:blipFill>
          </p:spPr>
        </p:sp>
        <p:sp>
          <p:nvSpPr>
            <p:cNvPr name="Freeform 14" id="14"/>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3"/>
              <a:stretch>
                <a:fillRect l="0" t="0" r="0" b="0"/>
              </a:stretch>
            </a:blipFill>
          </p:spPr>
        </p:sp>
      </p:gr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13596" y="-3078771"/>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2308677">
            <a:off x="10934202" y="2530592"/>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7994524" y="6707106"/>
            <a:ext cx="322051" cy="1215120"/>
            <a:chOff x="0" y="0"/>
            <a:chExt cx="200092" cy="754960"/>
          </a:xfrm>
        </p:grpSpPr>
        <p:sp>
          <p:nvSpPr>
            <p:cNvPr name="Freeform 6" id="6"/>
            <p:cNvSpPr/>
            <p:nvPr/>
          </p:nvSpPr>
          <p:spPr>
            <a:xfrm flipH="false" flipV="false" rot="0">
              <a:off x="0" y="0"/>
              <a:ext cx="200091" cy="754960"/>
            </a:xfrm>
            <a:custGeom>
              <a:avLst/>
              <a:gdLst/>
              <a:ahLst/>
              <a:cxnLst/>
              <a:rect r="r" b="b" t="t" l="l"/>
              <a:pathLst>
                <a:path h="754960" w="200091">
                  <a:moveTo>
                    <a:pt x="0" y="0"/>
                  </a:moveTo>
                  <a:lnTo>
                    <a:pt x="200091" y="0"/>
                  </a:lnTo>
                  <a:lnTo>
                    <a:pt x="200091" y="754960"/>
                  </a:lnTo>
                  <a:lnTo>
                    <a:pt x="0" y="754960"/>
                  </a:lnTo>
                  <a:close/>
                </a:path>
              </a:pathLst>
            </a:custGeom>
            <a:solidFill>
              <a:srgbClr val="5CE1E6"/>
            </a:solidFill>
          </p:spPr>
        </p:sp>
      </p:grpSp>
      <p:sp>
        <p:nvSpPr>
          <p:cNvPr name="Freeform 7" id="7"/>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3735653" y="4241318"/>
            <a:ext cx="1549128" cy="1549128"/>
          </a:xfrm>
          <a:custGeom>
            <a:avLst/>
            <a:gdLst/>
            <a:ahLst/>
            <a:cxnLst/>
            <a:rect r="r" b="b" t="t" l="l"/>
            <a:pathLst>
              <a:path h="1549128" w="1549128">
                <a:moveTo>
                  <a:pt x="0" y="0"/>
                </a:moveTo>
                <a:lnTo>
                  <a:pt x="1549128" y="0"/>
                </a:lnTo>
                <a:lnTo>
                  <a:pt x="1549128" y="1549128"/>
                </a:lnTo>
                <a:lnTo>
                  <a:pt x="0" y="1549128"/>
                </a:lnTo>
                <a:lnTo>
                  <a:pt x="0" y="0"/>
                </a:lnTo>
                <a:close/>
              </a:path>
            </a:pathLst>
          </a:custGeom>
          <a:blipFill>
            <a:blip r:embed="rId10"/>
            <a:stretch>
              <a:fillRect l="0" t="0" r="0" b="0"/>
            </a:stretch>
          </a:blipFill>
        </p:spPr>
      </p:sp>
      <p:sp>
        <p:nvSpPr>
          <p:cNvPr name="Freeform 9" id="9"/>
          <p:cNvSpPr/>
          <p:nvPr/>
        </p:nvSpPr>
        <p:spPr>
          <a:xfrm flipH="false" flipV="false" rot="0">
            <a:off x="1333169" y="5960406"/>
            <a:ext cx="2402484" cy="2057400"/>
          </a:xfrm>
          <a:custGeom>
            <a:avLst/>
            <a:gdLst/>
            <a:ahLst/>
            <a:cxnLst/>
            <a:rect r="r" b="b" t="t" l="l"/>
            <a:pathLst>
              <a:path h="2057400" w="2402484">
                <a:moveTo>
                  <a:pt x="0" y="0"/>
                </a:moveTo>
                <a:lnTo>
                  <a:pt x="2402484" y="0"/>
                </a:lnTo>
                <a:lnTo>
                  <a:pt x="2402484" y="2057400"/>
                </a:lnTo>
                <a:lnTo>
                  <a:pt x="0" y="20574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0" id="10"/>
          <p:cNvSpPr txBox="true"/>
          <p:nvPr/>
        </p:nvSpPr>
        <p:spPr>
          <a:xfrm rot="0">
            <a:off x="5722351" y="4484283"/>
            <a:ext cx="10394595" cy="1006049"/>
          </a:xfrm>
          <a:prstGeom prst="rect">
            <a:avLst/>
          </a:prstGeom>
        </p:spPr>
        <p:txBody>
          <a:bodyPr anchor="t" rtlCol="false" tIns="0" lIns="0" bIns="0" rIns="0">
            <a:spAutoFit/>
          </a:bodyPr>
          <a:lstStyle/>
          <a:p>
            <a:pPr>
              <a:lnSpc>
                <a:spcPts val="7493"/>
              </a:lnSpc>
            </a:pPr>
            <a:r>
              <a:rPr lang="en-US" sz="6244">
                <a:solidFill>
                  <a:srgbClr val="282970"/>
                </a:solidFill>
                <a:latin typeface="Poppins 1"/>
              </a:rPr>
              <a:t>TEL</a:t>
            </a:r>
          </a:p>
        </p:txBody>
      </p:sp>
      <p:sp>
        <p:nvSpPr>
          <p:cNvPr name="TextBox 11" id="11"/>
          <p:cNvSpPr txBox="true"/>
          <p:nvPr/>
        </p:nvSpPr>
        <p:spPr>
          <a:xfrm rot="0">
            <a:off x="4022042" y="7224056"/>
            <a:ext cx="1288415" cy="793750"/>
          </a:xfrm>
          <a:prstGeom prst="rect">
            <a:avLst/>
          </a:prstGeom>
        </p:spPr>
        <p:txBody>
          <a:bodyPr anchor="t" rtlCol="false" tIns="0" lIns="0" bIns="0" rIns="0">
            <a:spAutoFit/>
          </a:bodyPr>
          <a:lstStyle/>
          <a:p>
            <a:pPr algn="ctr">
              <a:lnSpc>
                <a:spcPts val="5900"/>
              </a:lnSpc>
              <a:spcBef>
                <a:spcPct val="0"/>
              </a:spcBef>
            </a:pPr>
            <a:r>
              <a:rPr lang="en-US" sz="5000">
                <a:solidFill>
                  <a:srgbClr val="282970"/>
                </a:solidFill>
                <a:latin typeface="Poppins 1"/>
              </a:rPr>
              <a:t>Mail</a:t>
            </a:r>
          </a:p>
        </p:txBody>
      </p:sp>
      <p:sp>
        <p:nvSpPr>
          <p:cNvPr name="TextBox 12" id="12"/>
          <p:cNvSpPr txBox="true"/>
          <p:nvPr/>
        </p:nvSpPr>
        <p:spPr>
          <a:xfrm rot="0">
            <a:off x="7522448" y="1766245"/>
            <a:ext cx="3243104" cy="1285875"/>
          </a:xfrm>
          <a:prstGeom prst="rect">
            <a:avLst/>
          </a:prstGeom>
        </p:spPr>
        <p:txBody>
          <a:bodyPr anchor="t" rtlCol="false" tIns="0" lIns="0" bIns="0" rIns="0">
            <a:spAutoFit/>
          </a:bodyPr>
          <a:lstStyle/>
          <a:p>
            <a:pPr algn="ctr">
              <a:lnSpc>
                <a:spcPts val="10500"/>
              </a:lnSpc>
            </a:pPr>
            <a:r>
              <a:rPr lang="en-US" sz="7500">
                <a:solidFill>
                  <a:srgbClr val="282970"/>
                </a:solidFill>
                <a:latin typeface="Amsterdam One"/>
              </a:rPr>
              <a:t>Gracias</a:t>
            </a:r>
          </a:p>
        </p:txBody>
      </p:sp>
      <p:sp>
        <p:nvSpPr>
          <p:cNvPr name="TextBox 13" id="13"/>
          <p:cNvSpPr txBox="true"/>
          <p:nvPr/>
        </p:nvSpPr>
        <p:spPr>
          <a:xfrm rot="0">
            <a:off x="1333169" y="8531989"/>
            <a:ext cx="13299143" cy="571500"/>
          </a:xfrm>
          <a:prstGeom prst="rect">
            <a:avLst/>
          </a:prstGeom>
        </p:spPr>
        <p:txBody>
          <a:bodyPr anchor="t" rtlCol="false" tIns="0" lIns="0" bIns="0" rIns="0">
            <a:spAutoFit/>
          </a:bodyPr>
          <a:lstStyle/>
          <a:p>
            <a:pPr>
              <a:lnSpc>
                <a:spcPts val="4200"/>
              </a:lnSpc>
              <a:spcBef>
                <a:spcPct val="0"/>
              </a:spcBef>
            </a:pPr>
            <a:r>
              <a:rPr lang="en-US" sz="3500">
                <a:solidFill>
                  <a:srgbClr val="282970"/>
                </a:solidFill>
                <a:latin typeface="Poppins 1"/>
              </a:rPr>
              <a:t>TEXTO</a:t>
            </a:r>
          </a:p>
        </p:txBody>
      </p:sp>
      <p:grpSp>
        <p:nvGrpSpPr>
          <p:cNvPr name="Group 14" id="14"/>
          <p:cNvGrpSpPr/>
          <p:nvPr/>
        </p:nvGrpSpPr>
        <p:grpSpPr>
          <a:xfrm rot="0">
            <a:off x="12770979" y="-142406"/>
            <a:ext cx="5352698" cy="1907693"/>
            <a:chOff x="0" y="0"/>
            <a:chExt cx="7136931" cy="2543591"/>
          </a:xfrm>
        </p:grpSpPr>
        <p:sp>
          <p:nvSpPr>
            <p:cNvPr name="Freeform 15" id="15"/>
            <p:cNvSpPr/>
            <p:nvPr/>
          </p:nvSpPr>
          <p:spPr>
            <a:xfrm flipH="false" flipV="false" rot="0">
              <a:off x="0" y="0"/>
              <a:ext cx="4524147" cy="2543591"/>
            </a:xfrm>
            <a:custGeom>
              <a:avLst/>
              <a:gdLst/>
              <a:ahLst/>
              <a:cxnLst/>
              <a:rect r="r" b="b" t="t" l="l"/>
              <a:pathLst>
                <a:path h="2543591" w="4524147">
                  <a:moveTo>
                    <a:pt x="0" y="0"/>
                  </a:moveTo>
                  <a:lnTo>
                    <a:pt x="4524147" y="0"/>
                  </a:lnTo>
                  <a:lnTo>
                    <a:pt x="4524147" y="2543591"/>
                  </a:lnTo>
                  <a:lnTo>
                    <a:pt x="0" y="2543591"/>
                  </a:lnTo>
                  <a:lnTo>
                    <a:pt x="0" y="0"/>
                  </a:lnTo>
                  <a:close/>
                </a:path>
              </a:pathLst>
            </a:custGeom>
            <a:blipFill>
              <a:blip r:embed="rId13"/>
              <a:stretch>
                <a:fillRect l="0" t="0" r="0" b="0"/>
              </a:stretch>
            </a:blipFill>
          </p:spPr>
        </p:sp>
        <p:sp>
          <p:nvSpPr>
            <p:cNvPr name="Freeform 16" id="16"/>
            <p:cNvSpPr/>
            <p:nvPr/>
          </p:nvSpPr>
          <p:spPr>
            <a:xfrm flipH="false" flipV="false" rot="0">
              <a:off x="4311977" y="622974"/>
              <a:ext cx="1257514" cy="1135874"/>
            </a:xfrm>
            <a:custGeom>
              <a:avLst/>
              <a:gdLst/>
              <a:ahLst/>
              <a:cxnLst/>
              <a:rect r="r" b="b" t="t" l="l"/>
              <a:pathLst>
                <a:path h="1135874" w="1257514">
                  <a:moveTo>
                    <a:pt x="0" y="0"/>
                  </a:moveTo>
                  <a:lnTo>
                    <a:pt x="1257514" y="0"/>
                  </a:lnTo>
                  <a:lnTo>
                    <a:pt x="1257514" y="1135874"/>
                  </a:lnTo>
                  <a:lnTo>
                    <a:pt x="0" y="1135874"/>
                  </a:lnTo>
                  <a:lnTo>
                    <a:pt x="0" y="0"/>
                  </a:lnTo>
                  <a:close/>
                </a:path>
              </a:pathLst>
            </a:custGeom>
            <a:blipFill>
              <a:blip r:embed="rId14"/>
              <a:stretch>
                <a:fillRect l="0" t="0" r="0" b="0"/>
              </a:stretch>
            </a:blipFill>
          </p:spPr>
        </p:sp>
        <p:sp>
          <p:nvSpPr>
            <p:cNvPr name="Freeform 17" id="17"/>
            <p:cNvSpPr/>
            <p:nvPr/>
          </p:nvSpPr>
          <p:spPr>
            <a:xfrm flipH="false" flipV="false" rot="0">
              <a:off x="5745460" y="440858"/>
              <a:ext cx="1391471" cy="1544260"/>
            </a:xfrm>
            <a:custGeom>
              <a:avLst/>
              <a:gdLst/>
              <a:ahLst/>
              <a:cxnLst/>
              <a:rect r="r" b="b" t="t" l="l"/>
              <a:pathLst>
                <a:path h="1544260" w="1391471">
                  <a:moveTo>
                    <a:pt x="0" y="0"/>
                  </a:moveTo>
                  <a:lnTo>
                    <a:pt x="1391471" y="0"/>
                  </a:lnTo>
                  <a:lnTo>
                    <a:pt x="1391471" y="1544259"/>
                  </a:lnTo>
                  <a:lnTo>
                    <a:pt x="0" y="1544259"/>
                  </a:lnTo>
                  <a:lnTo>
                    <a:pt x="0" y="0"/>
                  </a:lnTo>
                  <a:close/>
                </a:path>
              </a:pathLst>
            </a:custGeom>
            <a:blipFill>
              <a:blip r:embed="rId15"/>
              <a:stretch>
                <a:fillRect l="0" t="0" r="0" b="0"/>
              </a:stretch>
            </a:blipFill>
          </p:spPr>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2196509" y="2136173"/>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483614" y="2639367"/>
            <a:ext cx="6772871" cy="1356740"/>
          </a:xfrm>
          <a:prstGeom prst="rect">
            <a:avLst/>
          </a:prstGeom>
        </p:spPr>
        <p:txBody>
          <a:bodyPr anchor="t" rtlCol="false" tIns="0" lIns="0" bIns="0" rIns="0">
            <a:spAutoFit/>
          </a:bodyPr>
          <a:lstStyle/>
          <a:p>
            <a:pPr>
              <a:lnSpc>
                <a:spcPts val="10061"/>
              </a:lnSpc>
            </a:pPr>
            <a:r>
              <a:rPr lang="en-US" sz="8599" spc="103">
                <a:solidFill>
                  <a:srgbClr val="1B4A9B"/>
                </a:solidFill>
                <a:latin typeface="Poppins 1 Bold"/>
              </a:rPr>
              <a:t>Gracias</a:t>
            </a:r>
          </a:p>
        </p:txBody>
      </p:sp>
      <p:sp>
        <p:nvSpPr>
          <p:cNvPr name="Freeform 4" id="4"/>
          <p:cNvSpPr/>
          <p:nvPr/>
        </p:nvSpPr>
        <p:spPr>
          <a:xfrm flipH="false" flipV="false" rot="-10800000">
            <a:off x="11815349" y="2686992"/>
            <a:ext cx="1441135" cy="1095263"/>
          </a:xfrm>
          <a:custGeom>
            <a:avLst/>
            <a:gdLst/>
            <a:ahLst/>
            <a:cxnLst/>
            <a:rect r="r" b="b" t="t" l="l"/>
            <a:pathLst>
              <a:path h="1095263" w="1441135">
                <a:moveTo>
                  <a:pt x="0" y="0"/>
                </a:moveTo>
                <a:lnTo>
                  <a:pt x="1441135" y="0"/>
                </a:lnTo>
                <a:lnTo>
                  <a:pt x="1441135" y="1095263"/>
                </a:lnTo>
                <a:lnTo>
                  <a:pt x="0" y="10952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061147" y="2686992"/>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pic>
        <p:nvPicPr>
          <p:cNvPr name="Picture 6" id="6"/>
          <p:cNvPicPr>
            <a:picLocks noChangeAspect="true"/>
          </p:cNvPicPr>
          <p:nvPr/>
        </p:nvPicPr>
        <p:blipFill>
          <a:blip r:embed="rId6"/>
          <a:srcRect l="0" t="0" r="0" b="0"/>
          <a:stretch>
            <a:fillRect/>
          </a:stretch>
        </p:blipFill>
        <p:spPr>
          <a:xfrm flipH="false" flipV="false" rot="0">
            <a:off x="3661517" y="5629284"/>
            <a:ext cx="2822097" cy="2666882"/>
          </a:xfrm>
          <a:prstGeom prst="rect">
            <a:avLst/>
          </a:prstGeom>
        </p:spPr>
      </p:pic>
      <p:grpSp>
        <p:nvGrpSpPr>
          <p:cNvPr name="Group 7" id="7"/>
          <p:cNvGrpSpPr/>
          <p:nvPr/>
        </p:nvGrpSpPr>
        <p:grpSpPr>
          <a:xfrm rot="0">
            <a:off x="15017166" y="306415"/>
            <a:ext cx="2642588" cy="1444569"/>
            <a:chOff x="0" y="0"/>
            <a:chExt cx="3523451" cy="1926093"/>
          </a:xfrm>
        </p:grpSpPr>
        <p:sp>
          <p:nvSpPr>
            <p:cNvPr name="Freeform 8" id="8"/>
            <p:cNvSpPr/>
            <p:nvPr/>
          </p:nvSpPr>
          <p:spPr>
            <a:xfrm flipH="false" flipV="false" rot="0">
              <a:off x="0" y="227146"/>
              <a:ext cx="1568446" cy="1416730"/>
            </a:xfrm>
            <a:custGeom>
              <a:avLst/>
              <a:gdLst/>
              <a:ahLst/>
              <a:cxnLst/>
              <a:rect r="r" b="b" t="t" l="l"/>
              <a:pathLst>
                <a:path h="1416730" w="1568446">
                  <a:moveTo>
                    <a:pt x="0" y="0"/>
                  </a:moveTo>
                  <a:lnTo>
                    <a:pt x="1568446" y="0"/>
                  </a:lnTo>
                  <a:lnTo>
                    <a:pt x="1568446" y="1416730"/>
                  </a:lnTo>
                  <a:lnTo>
                    <a:pt x="0" y="1416730"/>
                  </a:lnTo>
                  <a:lnTo>
                    <a:pt x="0" y="0"/>
                  </a:lnTo>
                  <a:close/>
                </a:path>
              </a:pathLst>
            </a:custGeom>
            <a:blipFill>
              <a:blip r:embed="rId7"/>
              <a:stretch>
                <a:fillRect l="0" t="0" r="0" b="0"/>
              </a:stretch>
            </a:blipFill>
          </p:spPr>
        </p:sp>
        <p:sp>
          <p:nvSpPr>
            <p:cNvPr name="Freeform 9" id="9"/>
            <p:cNvSpPr/>
            <p:nvPr/>
          </p:nvSpPr>
          <p:spPr>
            <a:xfrm flipH="false" flipV="false" rot="0">
              <a:off x="1787926" y="0"/>
              <a:ext cx="1735525" cy="1926093"/>
            </a:xfrm>
            <a:custGeom>
              <a:avLst/>
              <a:gdLst/>
              <a:ahLst/>
              <a:cxnLst/>
              <a:rect r="r" b="b" t="t" l="l"/>
              <a:pathLst>
                <a:path h="1926093" w="1735525">
                  <a:moveTo>
                    <a:pt x="0" y="0"/>
                  </a:moveTo>
                  <a:lnTo>
                    <a:pt x="1735525" y="0"/>
                  </a:lnTo>
                  <a:lnTo>
                    <a:pt x="1735525" y="1926093"/>
                  </a:lnTo>
                  <a:lnTo>
                    <a:pt x="0" y="1926093"/>
                  </a:lnTo>
                  <a:lnTo>
                    <a:pt x="0" y="0"/>
                  </a:lnTo>
                  <a:close/>
                </a:path>
              </a:pathLst>
            </a:custGeom>
            <a:blipFill>
              <a:blip r:embed="rId8"/>
              <a:stretch>
                <a:fillRect l="0" t="0" r="0" b="0"/>
              </a:stretch>
            </a:blipFill>
          </p:spPr>
        </p:sp>
      </p:grpSp>
      <p:sp>
        <p:nvSpPr>
          <p:cNvPr name="Freeform 10" id="10"/>
          <p:cNvSpPr/>
          <p:nvPr/>
        </p:nvSpPr>
        <p:spPr>
          <a:xfrm flipH="false" flipV="false" rot="0">
            <a:off x="6661156" y="5544329"/>
            <a:ext cx="6663376" cy="2751837"/>
          </a:xfrm>
          <a:custGeom>
            <a:avLst/>
            <a:gdLst/>
            <a:ahLst/>
            <a:cxnLst/>
            <a:rect r="r" b="b" t="t" l="l"/>
            <a:pathLst>
              <a:path h="2751837" w="6663376">
                <a:moveTo>
                  <a:pt x="0" y="0"/>
                </a:moveTo>
                <a:lnTo>
                  <a:pt x="6663376" y="0"/>
                </a:lnTo>
                <a:lnTo>
                  <a:pt x="6663376" y="2751837"/>
                </a:lnTo>
                <a:lnTo>
                  <a:pt x="0" y="2751837"/>
                </a:lnTo>
                <a:lnTo>
                  <a:pt x="0" y="0"/>
                </a:lnTo>
                <a:close/>
              </a:path>
            </a:pathLst>
          </a:custGeom>
          <a:blipFill>
            <a:blip r:embed="rId9"/>
            <a:stretch>
              <a:fillRect l="0" t="0" r="0" b="0"/>
            </a:stretch>
          </a:blipFill>
        </p:spPr>
      </p:sp>
      <p:sp>
        <p:nvSpPr>
          <p:cNvPr name="TextBox 11" id="11"/>
          <p:cNvSpPr txBox="true"/>
          <p:nvPr/>
        </p:nvSpPr>
        <p:spPr>
          <a:xfrm rot="0">
            <a:off x="3217938" y="4629150"/>
            <a:ext cx="10572611" cy="514350"/>
          </a:xfrm>
          <a:prstGeom prst="rect">
            <a:avLst/>
          </a:prstGeom>
        </p:spPr>
        <p:txBody>
          <a:bodyPr anchor="t" rtlCol="false" tIns="0" lIns="0" bIns="0" rIns="0">
            <a:spAutoFit/>
          </a:bodyPr>
          <a:lstStyle/>
          <a:p>
            <a:pPr algn="ctr">
              <a:lnSpc>
                <a:spcPts val="3840"/>
              </a:lnSpc>
            </a:pPr>
            <a:r>
              <a:rPr lang="en-US" sz="3200">
                <a:solidFill>
                  <a:srgbClr val="1B4A9B"/>
                </a:solidFill>
                <a:latin typeface="Poppins 1 Bold"/>
              </a:rPr>
              <a:t>TEXTO</a:t>
            </a:r>
          </a:p>
        </p:txBody>
      </p:sp>
    </p:spTree>
  </p:cSld>
  <p:clrMapOvr>
    <a:masterClrMapping/>
  </p:clrMapOvr>
  <p:transition spd="med">
    <p:fade/>
  </p:transition>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308677">
            <a:off x="12535479" y="2205032"/>
            <a:ext cx="12650197" cy="9568149"/>
          </a:xfrm>
          <a:custGeom>
            <a:avLst/>
            <a:gdLst/>
            <a:ahLst/>
            <a:cxnLst/>
            <a:rect r="r" b="b" t="t" l="l"/>
            <a:pathLst>
              <a:path h="9568149" w="12650197">
                <a:moveTo>
                  <a:pt x="0" y="0"/>
                </a:moveTo>
                <a:lnTo>
                  <a:pt x="12650196" y="0"/>
                </a:lnTo>
                <a:lnTo>
                  <a:pt x="12650196" y="9568148"/>
                </a:lnTo>
                <a:lnTo>
                  <a:pt x="0" y="95681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854934" y="231293"/>
            <a:ext cx="1783370" cy="1979191"/>
          </a:xfrm>
          <a:custGeom>
            <a:avLst/>
            <a:gdLst/>
            <a:ahLst/>
            <a:cxnLst/>
            <a:rect r="r" b="b" t="t" l="l"/>
            <a:pathLst>
              <a:path h="1979191" w="1783370">
                <a:moveTo>
                  <a:pt x="0" y="0"/>
                </a:moveTo>
                <a:lnTo>
                  <a:pt x="1783370" y="0"/>
                </a:lnTo>
                <a:lnTo>
                  <a:pt x="1783370" y="1979191"/>
                </a:lnTo>
                <a:lnTo>
                  <a:pt x="0" y="1979191"/>
                </a:lnTo>
                <a:lnTo>
                  <a:pt x="0" y="0"/>
                </a:lnTo>
                <a:close/>
              </a:path>
            </a:pathLst>
          </a:custGeom>
          <a:blipFill>
            <a:blip r:embed="rId4"/>
            <a:stretch>
              <a:fillRect l="0" t="0" r="0" b="0"/>
            </a:stretch>
          </a:blipFill>
        </p:spPr>
      </p:sp>
      <p:sp>
        <p:nvSpPr>
          <p:cNvPr name="Freeform 4" id="4"/>
          <p:cNvSpPr/>
          <p:nvPr/>
        </p:nvSpPr>
        <p:spPr>
          <a:xfrm flipH="false" flipV="false" rot="0">
            <a:off x="14083913" y="532657"/>
            <a:ext cx="1521791" cy="1376463"/>
          </a:xfrm>
          <a:custGeom>
            <a:avLst/>
            <a:gdLst/>
            <a:ahLst/>
            <a:cxnLst/>
            <a:rect r="r" b="b" t="t" l="l"/>
            <a:pathLst>
              <a:path h="1376463" w="1521791">
                <a:moveTo>
                  <a:pt x="0" y="0"/>
                </a:moveTo>
                <a:lnTo>
                  <a:pt x="1521790" y="0"/>
                </a:lnTo>
                <a:lnTo>
                  <a:pt x="1521790" y="1376463"/>
                </a:lnTo>
                <a:lnTo>
                  <a:pt x="0" y="1376463"/>
                </a:lnTo>
                <a:lnTo>
                  <a:pt x="0" y="0"/>
                </a:lnTo>
                <a:close/>
              </a:path>
            </a:pathLst>
          </a:custGeom>
          <a:blipFill>
            <a:blip r:embed="rId5"/>
            <a:stretch>
              <a:fillRect l="0" t="0" r="0" b="0"/>
            </a:stretch>
          </a:blipFill>
        </p:spPr>
      </p:sp>
      <p:sp>
        <p:nvSpPr>
          <p:cNvPr name="TextBox 5" id="5"/>
          <p:cNvSpPr txBox="true"/>
          <p:nvPr/>
        </p:nvSpPr>
        <p:spPr>
          <a:xfrm rot="0">
            <a:off x="7206868" y="2660032"/>
            <a:ext cx="6772871" cy="1356740"/>
          </a:xfrm>
          <a:prstGeom prst="rect">
            <a:avLst/>
          </a:prstGeom>
        </p:spPr>
        <p:txBody>
          <a:bodyPr anchor="t" rtlCol="false" tIns="0" lIns="0" bIns="0" rIns="0">
            <a:spAutoFit/>
          </a:bodyPr>
          <a:lstStyle/>
          <a:p>
            <a:pPr>
              <a:lnSpc>
                <a:spcPts val="10061"/>
              </a:lnSpc>
            </a:pPr>
            <a:r>
              <a:rPr lang="en-US" sz="8599" spc="103">
                <a:solidFill>
                  <a:srgbClr val="1B4A9B"/>
                </a:solidFill>
                <a:latin typeface="Poppins 1 Bold"/>
              </a:rPr>
              <a:t>Gracias</a:t>
            </a:r>
          </a:p>
        </p:txBody>
      </p:sp>
      <p:sp>
        <p:nvSpPr>
          <p:cNvPr name="Freeform 6" id="6"/>
          <p:cNvSpPr/>
          <p:nvPr/>
        </p:nvSpPr>
        <p:spPr>
          <a:xfrm flipH="false" flipV="false" rot="-10800000">
            <a:off x="12538603" y="2707657"/>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4784401" y="2707657"/>
            <a:ext cx="1441135" cy="1095263"/>
          </a:xfrm>
          <a:custGeom>
            <a:avLst/>
            <a:gdLst/>
            <a:ahLst/>
            <a:cxnLst/>
            <a:rect r="r" b="b" t="t" l="l"/>
            <a:pathLst>
              <a:path h="1095263" w="1441135">
                <a:moveTo>
                  <a:pt x="0" y="0"/>
                </a:moveTo>
                <a:lnTo>
                  <a:pt x="1441136" y="0"/>
                </a:lnTo>
                <a:lnTo>
                  <a:pt x="1441136" y="1095263"/>
                </a:lnTo>
                <a:lnTo>
                  <a:pt x="0" y="10952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5317777" y="4552628"/>
            <a:ext cx="8369724" cy="4705672"/>
          </a:xfrm>
          <a:custGeom>
            <a:avLst/>
            <a:gdLst/>
            <a:ahLst/>
            <a:cxnLst/>
            <a:rect r="r" b="b" t="t" l="l"/>
            <a:pathLst>
              <a:path h="4705672" w="8369724">
                <a:moveTo>
                  <a:pt x="0" y="0"/>
                </a:moveTo>
                <a:lnTo>
                  <a:pt x="8369724" y="0"/>
                </a:lnTo>
                <a:lnTo>
                  <a:pt x="8369724" y="4705672"/>
                </a:lnTo>
                <a:lnTo>
                  <a:pt x="0" y="4705672"/>
                </a:lnTo>
                <a:lnTo>
                  <a:pt x="0" y="0"/>
                </a:lnTo>
                <a:close/>
              </a:path>
            </a:pathLst>
          </a:custGeom>
          <a:blipFill>
            <a:blip r:embed="rId8"/>
            <a:stretch>
              <a:fillRect l="0" t="0" r="0" b="0"/>
            </a:stretch>
          </a:blipFill>
        </p:spPr>
      </p:sp>
      <p:sp>
        <p:nvSpPr>
          <p:cNvPr name="TextBox 9" id="9"/>
          <p:cNvSpPr txBox="true"/>
          <p:nvPr/>
        </p:nvSpPr>
        <p:spPr>
          <a:xfrm rot="0">
            <a:off x="4065179" y="4788297"/>
            <a:ext cx="10572611" cy="514350"/>
          </a:xfrm>
          <a:prstGeom prst="rect">
            <a:avLst/>
          </a:prstGeom>
        </p:spPr>
        <p:txBody>
          <a:bodyPr anchor="t" rtlCol="false" tIns="0" lIns="0" bIns="0" rIns="0">
            <a:spAutoFit/>
          </a:bodyPr>
          <a:lstStyle/>
          <a:p>
            <a:pPr algn="ctr">
              <a:lnSpc>
                <a:spcPts val="3840"/>
              </a:lnSpc>
            </a:pPr>
            <a:r>
              <a:rPr lang="en-US" sz="3200">
                <a:solidFill>
                  <a:srgbClr val="1B4A9B"/>
                </a:solidFill>
                <a:latin typeface="Poppins 1 Bold"/>
              </a:rPr>
              <a:t>TEXTO</a:t>
            </a:r>
          </a:p>
        </p:txBody>
      </p:sp>
      <p:grpSp>
        <p:nvGrpSpPr>
          <p:cNvPr name="Group 10" id="10"/>
          <p:cNvGrpSpPr/>
          <p:nvPr/>
        </p:nvGrpSpPr>
        <p:grpSpPr>
          <a:xfrm rot="0">
            <a:off x="15017166" y="306415"/>
            <a:ext cx="2642588" cy="1444569"/>
            <a:chOff x="0" y="0"/>
            <a:chExt cx="3523451" cy="1926093"/>
          </a:xfrm>
        </p:grpSpPr>
        <p:sp>
          <p:nvSpPr>
            <p:cNvPr name="Freeform 11" id="11"/>
            <p:cNvSpPr/>
            <p:nvPr/>
          </p:nvSpPr>
          <p:spPr>
            <a:xfrm flipH="false" flipV="false" rot="0">
              <a:off x="0" y="227146"/>
              <a:ext cx="1568446" cy="1416730"/>
            </a:xfrm>
            <a:custGeom>
              <a:avLst/>
              <a:gdLst/>
              <a:ahLst/>
              <a:cxnLst/>
              <a:rect r="r" b="b" t="t" l="l"/>
              <a:pathLst>
                <a:path h="1416730" w="1568446">
                  <a:moveTo>
                    <a:pt x="0" y="0"/>
                  </a:moveTo>
                  <a:lnTo>
                    <a:pt x="1568446" y="0"/>
                  </a:lnTo>
                  <a:lnTo>
                    <a:pt x="1568446" y="1416730"/>
                  </a:lnTo>
                  <a:lnTo>
                    <a:pt x="0" y="1416730"/>
                  </a:lnTo>
                  <a:lnTo>
                    <a:pt x="0" y="0"/>
                  </a:lnTo>
                  <a:close/>
                </a:path>
              </a:pathLst>
            </a:custGeom>
            <a:blipFill>
              <a:blip r:embed="rId9"/>
              <a:stretch>
                <a:fillRect l="0" t="0" r="0" b="0"/>
              </a:stretch>
            </a:blipFill>
          </p:spPr>
        </p:sp>
        <p:sp>
          <p:nvSpPr>
            <p:cNvPr name="Freeform 12" id="12"/>
            <p:cNvSpPr/>
            <p:nvPr/>
          </p:nvSpPr>
          <p:spPr>
            <a:xfrm flipH="false" flipV="false" rot="0">
              <a:off x="1787926" y="0"/>
              <a:ext cx="1735525" cy="1926093"/>
            </a:xfrm>
            <a:custGeom>
              <a:avLst/>
              <a:gdLst/>
              <a:ahLst/>
              <a:cxnLst/>
              <a:rect r="r" b="b" t="t" l="l"/>
              <a:pathLst>
                <a:path h="1926093" w="1735525">
                  <a:moveTo>
                    <a:pt x="0" y="0"/>
                  </a:moveTo>
                  <a:lnTo>
                    <a:pt x="1735525" y="0"/>
                  </a:lnTo>
                  <a:lnTo>
                    <a:pt x="1735525" y="1926093"/>
                  </a:lnTo>
                  <a:lnTo>
                    <a:pt x="0" y="1926093"/>
                  </a:lnTo>
                  <a:lnTo>
                    <a:pt x="0" y="0"/>
                  </a:lnTo>
                  <a:close/>
                </a:path>
              </a:pathLst>
            </a:custGeom>
            <a:blipFill>
              <a:blip r:embed="rId10"/>
              <a:stretch>
                <a:fillRect l="0" t="0" r="0" b="0"/>
              </a:stretch>
            </a:blipFill>
          </p:spPr>
        </p:sp>
      </p:grpSp>
    </p:spTree>
  </p:cSld>
  <p:clrMapOvr>
    <a:masterClrMapping/>
  </p:clrMapOvr>
  <p:transition spd="fast">
    <p:fade/>
  </p:transition>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1627">
            <a:off x="-1353129" y="-1492681"/>
            <a:ext cx="6707049" cy="5072968"/>
          </a:xfrm>
          <a:custGeom>
            <a:avLst/>
            <a:gdLst/>
            <a:ahLst/>
            <a:cxnLst/>
            <a:rect r="r" b="b" t="t" l="l"/>
            <a:pathLst>
              <a:path h="5072968" w="6707049">
                <a:moveTo>
                  <a:pt x="0" y="0"/>
                </a:moveTo>
                <a:lnTo>
                  <a:pt x="6707049" y="0"/>
                </a:lnTo>
                <a:lnTo>
                  <a:pt x="6707049" y="5072968"/>
                </a:lnTo>
                <a:lnTo>
                  <a:pt x="0" y="5072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13596" y="-3078771"/>
            <a:ext cx="6634070" cy="6597885"/>
          </a:xfrm>
          <a:custGeom>
            <a:avLst/>
            <a:gdLst/>
            <a:ahLst/>
            <a:cxnLst/>
            <a:rect r="r" b="b" t="t" l="l"/>
            <a:pathLst>
              <a:path h="6597885" w="6634070">
                <a:moveTo>
                  <a:pt x="0" y="0"/>
                </a:moveTo>
                <a:lnTo>
                  <a:pt x="6634070" y="0"/>
                </a:lnTo>
                <a:lnTo>
                  <a:pt x="6634070" y="6597884"/>
                </a:lnTo>
                <a:lnTo>
                  <a:pt x="0" y="65978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2308677">
            <a:off x="10934202" y="2412975"/>
            <a:ext cx="12650197" cy="9568149"/>
          </a:xfrm>
          <a:custGeom>
            <a:avLst/>
            <a:gdLst/>
            <a:ahLst/>
            <a:cxnLst/>
            <a:rect r="r" b="b" t="t" l="l"/>
            <a:pathLst>
              <a:path h="9568149" w="12650197">
                <a:moveTo>
                  <a:pt x="0" y="0"/>
                </a:moveTo>
                <a:lnTo>
                  <a:pt x="12650196" y="0"/>
                </a:lnTo>
                <a:lnTo>
                  <a:pt x="12650196" y="9568149"/>
                </a:lnTo>
                <a:lnTo>
                  <a:pt x="0" y="95681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4844808" y="8570089"/>
            <a:ext cx="4828984" cy="4820204"/>
          </a:xfrm>
          <a:custGeom>
            <a:avLst/>
            <a:gdLst/>
            <a:ahLst/>
            <a:cxnLst/>
            <a:rect r="r" b="b" t="t" l="l"/>
            <a:pathLst>
              <a:path h="4820204" w="4828984">
                <a:moveTo>
                  <a:pt x="0" y="0"/>
                </a:moveTo>
                <a:lnTo>
                  <a:pt x="4828984" y="0"/>
                </a:lnTo>
                <a:lnTo>
                  <a:pt x="4828984" y="4820204"/>
                </a:lnTo>
                <a:lnTo>
                  <a:pt x="0" y="482020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7577874" y="1348588"/>
            <a:ext cx="7266934" cy="4085655"/>
          </a:xfrm>
          <a:custGeom>
            <a:avLst/>
            <a:gdLst/>
            <a:ahLst/>
            <a:cxnLst/>
            <a:rect r="r" b="b" t="t" l="l"/>
            <a:pathLst>
              <a:path h="4085655" w="7266934">
                <a:moveTo>
                  <a:pt x="0" y="0"/>
                </a:moveTo>
                <a:lnTo>
                  <a:pt x="7266934" y="0"/>
                </a:lnTo>
                <a:lnTo>
                  <a:pt x="7266934" y="4085656"/>
                </a:lnTo>
                <a:lnTo>
                  <a:pt x="0" y="4085656"/>
                </a:lnTo>
                <a:lnTo>
                  <a:pt x="0" y="0"/>
                </a:lnTo>
                <a:close/>
              </a:path>
            </a:pathLst>
          </a:custGeom>
          <a:blipFill>
            <a:blip r:embed="rId10"/>
            <a:stretch>
              <a:fillRect l="0" t="0" r="0" b="0"/>
            </a:stretch>
          </a:blipFill>
        </p:spPr>
      </p:sp>
      <p:sp>
        <p:nvSpPr>
          <p:cNvPr name="TextBox 7" id="7"/>
          <p:cNvSpPr txBox="true"/>
          <p:nvPr/>
        </p:nvSpPr>
        <p:spPr>
          <a:xfrm rot="0">
            <a:off x="5897722" y="5136640"/>
            <a:ext cx="6492556" cy="933450"/>
          </a:xfrm>
          <a:prstGeom prst="rect">
            <a:avLst/>
          </a:prstGeom>
        </p:spPr>
        <p:txBody>
          <a:bodyPr anchor="t" rtlCol="false" tIns="0" lIns="0" bIns="0" rIns="0">
            <a:spAutoFit/>
          </a:bodyPr>
          <a:lstStyle/>
          <a:p>
            <a:pPr algn="ctr">
              <a:lnSpc>
                <a:spcPts val="6969"/>
              </a:lnSpc>
            </a:pPr>
            <a:r>
              <a:rPr lang="en-US" sz="5808">
                <a:solidFill>
                  <a:srgbClr val="1B4A9B"/>
                </a:solidFill>
                <a:latin typeface="Poppins 2 Bold"/>
              </a:rPr>
              <a:t>¡GRACIAS POR</a:t>
            </a:r>
          </a:p>
        </p:txBody>
      </p:sp>
      <p:sp>
        <p:nvSpPr>
          <p:cNvPr name="TextBox 8" id="8"/>
          <p:cNvSpPr txBox="true"/>
          <p:nvPr/>
        </p:nvSpPr>
        <p:spPr>
          <a:xfrm rot="0">
            <a:off x="5744238" y="6161365"/>
            <a:ext cx="6799524" cy="1035685"/>
          </a:xfrm>
          <a:prstGeom prst="rect">
            <a:avLst/>
          </a:prstGeom>
        </p:spPr>
        <p:txBody>
          <a:bodyPr anchor="t" rtlCol="false" tIns="0" lIns="0" bIns="0" rIns="0">
            <a:spAutoFit/>
          </a:bodyPr>
          <a:lstStyle/>
          <a:p>
            <a:pPr algn="ctr">
              <a:lnSpc>
                <a:spcPts val="7670"/>
              </a:lnSpc>
              <a:spcBef>
                <a:spcPct val="0"/>
              </a:spcBef>
            </a:pPr>
            <a:r>
              <a:rPr lang="en-US" sz="6500">
                <a:solidFill>
                  <a:srgbClr val="5CE1E6"/>
                </a:solidFill>
                <a:latin typeface="Poppins 2 Italics"/>
              </a:rPr>
              <a:t>SU ATENCIÓN!</a:t>
            </a:r>
          </a:p>
        </p:txBody>
      </p:sp>
      <p:sp>
        <p:nvSpPr>
          <p:cNvPr name="Freeform 9" id="9"/>
          <p:cNvSpPr/>
          <p:nvPr/>
        </p:nvSpPr>
        <p:spPr>
          <a:xfrm flipH="false" flipV="false" rot="0">
            <a:off x="6695906" y="2716838"/>
            <a:ext cx="1482616" cy="1339202"/>
          </a:xfrm>
          <a:custGeom>
            <a:avLst/>
            <a:gdLst/>
            <a:ahLst/>
            <a:cxnLst/>
            <a:rect r="r" b="b" t="t" l="l"/>
            <a:pathLst>
              <a:path h="1339202" w="1482616">
                <a:moveTo>
                  <a:pt x="0" y="0"/>
                </a:moveTo>
                <a:lnTo>
                  <a:pt x="1482616" y="0"/>
                </a:lnTo>
                <a:lnTo>
                  <a:pt x="1482616" y="1339202"/>
                </a:lnTo>
                <a:lnTo>
                  <a:pt x="0" y="1339202"/>
                </a:lnTo>
                <a:lnTo>
                  <a:pt x="0" y="0"/>
                </a:lnTo>
                <a:close/>
              </a:path>
            </a:pathLst>
          </a:custGeom>
          <a:blipFill>
            <a:blip r:embed="rId11"/>
            <a:stretch>
              <a:fillRect l="0" t="0" r="0" b="0"/>
            </a:stretch>
          </a:blipFill>
        </p:spPr>
      </p:sp>
      <p:sp>
        <p:nvSpPr>
          <p:cNvPr name="Freeform 10" id="10"/>
          <p:cNvSpPr/>
          <p:nvPr/>
        </p:nvSpPr>
        <p:spPr>
          <a:xfrm flipH="false" flipV="false" rot="0">
            <a:off x="4887866" y="2478120"/>
            <a:ext cx="1626742" cy="1805364"/>
          </a:xfrm>
          <a:custGeom>
            <a:avLst/>
            <a:gdLst/>
            <a:ahLst/>
            <a:cxnLst/>
            <a:rect r="r" b="b" t="t" l="l"/>
            <a:pathLst>
              <a:path h="1805364" w="1626742">
                <a:moveTo>
                  <a:pt x="0" y="0"/>
                </a:moveTo>
                <a:lnTo>
                  <a:pt x="1626741" y="0"/>
                </a:lnTo>
                <a:lnTo>
                  <a:pt x="1626741" y="1805365"/>
                </a:lnTo>
                <a:lnTo>
                  <a:pt x="0" y="1805365"/>
                </a:lnTo>
                <a:lnTo>
                  <a:pt x="0" y="0"/>
                </a:lnTo>
                <a:close/>
              </a:path>
            </a:pathLst>
          </a:custGeom>
          <a:blipFill>
            <a:blip r:embed="rId12"/>
            <a:stretch>
              <a:fillRect l="0" t="0" r="0" b="0"/>
            </a:stretch>
          </a:blipFill>
        </p:spPr>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DAFxDQ4Gbg4</dc:identifier>
  <dcterms:modified xsi:type="dcterms:W3CDTF">2011-08-01T06:04:30Z</dcterms:modified>
  <cp:revision>1</cp:revision>
  <dc:title>Plantilla V Congreso</dc:title>
</cp:coreProperties>
</file>