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  <p:sldId id="271" r:id="rId44"/>
    <p:sldId id="272" r:id="rId45"/>
    <p:sldId id="273" r:id="rId46"/>
    <p:sldId id="274" r:id="rId47"/>
    <p:sldId id="275" r:id="rId48"/>
    <p:sldId id="276" r:id="rId49"/>
    <p:sldId id="277" r:id="rId50"/>
    <p:sldId id="278" r:id="rId51"/>
    <p:sldId id="279" r:id="rId52"/>
    <p:sldId id="280" r:id="rId53"/>
    <p:sldId id="281" r:id="rId54"/>
    <p:sldId id="282" r:id="rId55"/>
    <p:sldId id="283" r:id="rId56"/>
    <p:sldId id="284" r:id="rId57"/>
    <p:sldId id="285" r:id="rId5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eague Spartan" charset="1" panose="00000800000000000000"/>
      <p:regular r:id="rId10"/>
    </p:embeddedFont>
    <p:embeddedFont>
      <p:font typeface="Poppins" charset="1" panose="00000500000000000000"/>
      <p:regular r:id="rId11"/>
    </p:embeddedFont>
    <p:embeddedFont>
      <p:font typeface="Poppins Bold" charset="1" panose="00000800000000000000"/>
      <p:regular r:id="rId12"/>
    </p:embeddedFont>
    <p:embeddedFont>
      <p:font typeface="Poppins Italics" charset="1" panose="00000500000000000000"/>
      <p:regular r:id="rId13"/>
    </p:embeddedFont>
    <p:embeddedFont>
      <p:font typeface="Poppins Bold Italics" charset="1" panose="00000800000000000000"/>
      <p:regular r:id="rId14"/>
    </p:embeddedFont>
    <p:embeddedFont>
      <p:font typeface="Poppins Thin" charset="1" panose="00000300000000000000"/>
      <p:regular r:id="rId15"/>
    </p:embeddedFont>
    <p:embeddedFont>
      <p:font typeface="Poppins Thin Italics" charset="1" panose="00000300000000000000"/>
      <p:regular r:id="rId16"/>
    </p:embeddedFont>
    <p:embeddedFont>
      <p:font typeface="Poppins Extra-Light" charset="1" panose="00000300000000000000"/>
      <p:regular r:id="rId17"/>
    </p:embeddedFont>
    <p:embeddedFont>
      <p:font typeface="Poppins Extra-Light Italics" charset="1" panose="00000300000000000000"/>
      <p:regular r:id="rId18"/>
    </p:embeddedFont>
    <p:embeddedFont>
      <p:font typeface="Poppins Light" charset="1" panose="00000400000000000000"/>
      <p:regular r:id="rId19"/>
    </p:embeddedFont>
    <p:embeddedFont>
      <p:font typeface="Poppins Light Italics" charset="1" panose="00000400000000000000"/>
      <p:regular r:id="rId20"/>
    </p:embeddedFont>
    <p:embeddedFont>
      <p:font typeface="Poppins Medium" charset="1" panose="00000600000000000000"/>
      <p:regular r:id="rId21"/>
    </p:embeddedFont>
    <p:embeddedFont>
      <p:font typeface="Poppins Medium Italics" charset="1" panose="00000600000000000000"/>
      <p:regular r:id="rId22"/>
    </p:embeddedFont>
    <p:embeddedFont>
      <p:font typeface="Poppins Semi-Bold" charset="1" panose="00000700000000000000"/>
      <p:regular r:id="rId23"/>
    </p:embeddedFont>
    <p:embeddedFont>
      <p:font typeface="Poppins Semi-Bold Italics" charset="1" panose="00000700000000000000"/>
      <p:regular r:id="rId24"/>
    </p:embeddedFont>
    <p:embeddedFont>
      <p:font typeface="Poppins Ultra-Bold" charset="1" panose="00000900000000000000"/>
      <p:regular r:id="rId25"/>
    </p:embeddedFont>
    <p:embeddedFont>
      <p:font typeface="Poppins Ultra-Bold Italics" charset="1" panose="00000900000000000000"/>
      <p:regular r:id="rId26"/>
    </p:embeddedFont>
    <p:embeddedFont>
      <p:font typeface="Poppins Heavy" charset="1" panose="00000A00000000000000"/>
      <p:regular r:id="rId27"/>
    </p:embeddedFont>
    <p:embeddedFont>
      <p:font typeface="Poppins Heavy Italics" charset="1" panose="00000A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39" Target="slides/slide11.xml" Type="http://schemas.openxmlformats.org/officeDocument/2006/relationships/slide"/><Relationship Id="rId4" Target="theme/theme1.xml" Type="http://schemas.openxmlformats.org/officeDocument/2006/relationships/theme"/><Relationship Id="rId40" Target="slides/slide12.xml" Type="http://schemas.openxmlformats.org/officeDocument/2006/relationships/slide"/><Relationship Id="rId41" Target="slides/slide13.xml" Type="http://schemas.openxmlformats.org/officeDocument/2006/relationships/slide"/><Relationship Id="rId42" Target="slides/slide14.xml" Type="http://schemas.openxmlformats.org/officeDocument/2006/relationships/slide"/><Relationship Id="rId43" Target="slides/slide15.xml" Type="http://schemas.openxmlformats.org/officeDocument/2006/relationships/slide"/><Relationship Id="rId44" Target="slides/slide16.xml" Type="http://schemas.openxmlformats.org/officeDocument/2006/relationships/slide"/><Relationship Id="rId45" Target="slides/slide17.xml" Type="http://schemas.openxmlformats.org/officeDocument/2006/relationships/slide"/><Relationship Id="rId46" Target="slides/slide18.xml" Type="http://schemas.openxmlformats.org/officeDocument/2006/relationships/slide"/><Relationship Id="rId47" Target="slides/slide19.xml" Type="http://schemas.openxmlformats.org/officeDocument/2006/relationships/slide"/><Relationship Id="rId48" Target="slides/slide20.xml" Type="http://schemas.openxmlformats.org/officeDocument/2006/relationships/slide"/><Relationship Id="rId49" Target="slides/slide21.xml" Type="http://schemas.openxmlformats.org/officeDocument/2006/relationships/slide"/><Relationship Id="rId5" Target="tableStyles.xml" Type="http://schemas.openxmlformats.org/officeDocument/2006/relationships/tableStyles"/><Relationship Id="rId50" Target="slides/slide22.xml" Type="http://schemas.openxmlformats.org/officeDocument/2006/relationships/slide"/><Relationship Id="rId51" Target="slides/slide23.xml" Type="http://schemas.openxmlformats.org/officeDocument/2006/relationships/slide"/><Relationship Id="rId52" Target="slides/slide24.xml" Type="http://schemas.openxmlformats.org/officeDocument/2006/relationships/slide"/><Relationship Id="rId53" Target="slides/slide25.xml" Type="http://schemas.openxmlformats.org/officeDocument/2006/relationships/slide"/><Relationship Id="rId54" Target="slides/slide26.xml" Type="http://schemas.openxmlformats.org/officeDocument/2006/relationships/slide"/><Relationship Id="rId55" Target="slides/slide27.xml" Type="http://schemas.openxmlformats.org/officeDocument/2006/relationships/slide"/><Relationship Id="rId56" Target="slides/slide28.xml" Type="http://schemas.openxmlformats.org/officeDocument/2006/relationships/slide"/><Relationship Id="rId57" Target="slides/slide29.xml" Type="http://schemas.openxmlformats.org/officeDocument/2006/relationships/slide"/><Relationship Id="rId58" Target="slides/slide30.xml" Type="http://schemas.openxmlformats.org/officeDocument/2006/relationships/slide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jpeg" Type="http://schemas.openxmlformats.org/officeDocument/2006/relationships/image"/><Relationship Id="rId4" Target="../media/image2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9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jpeg" Type="http://schemas.openxmlformats.org/officeDocument/2006/relationships/image"/><Relationship Id="rId4" Target="../media/image2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9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png" Type="http://schemas.openxmlformats.org/officeDocument/2006/relationships/image"/><Relationship Id="rId2" Target="../media/image7.jpe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6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11" Target="../media/image26.png" Type="http://schemas.openxmlformats.org/officeDocument/2006/relationships/image"/><Relationship Id="rId12" Target="../media/image27.svg" Type="http://schemas.openxmlformats.org/officeDocument/2006/relationships/image"/><Relationship Id="rId13" Target="../media/image6.png" Type="http://schemas.openxmlformats.org/officeDocument/2006/relationships/image"/><Relationship Id="rId2" Target="../media/image7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jpeg" Type="http://schemas.openxmlformats.org/officeDocument/2006/relationships/image"/><Relationship Id="rId4" Target="../media/image2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6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2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svg" Type="http://schemas.openxmlformats.org/officeDocument/2006/relationships/image"/><Relationship Id="rId11" Target="../media/image39.png" Type="http://schemas.openxmlformats.org/officeDocument/2006/relationships/image"/><Relationship Id="rId12" Target="../media/image40.svg" Type="http://schemas.openxmlformats.org/officeDocument/2006/relationships/image"/><Relationship Id="rId13" Target="../media/image6.png" Type="http://schemas.openxmlformats.org/officeDocument/2006/relationships/image"/><Relationship Id="rId2" Target="../media/image7.jpeg" Type="http://schemas.openxmlformats.org/officeDocument/2006/relationships/image"/><Relationship Id="rId3" Target="../media/image2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Relationship Id="rId6" Target="../media/image34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2.png" Type="http://schemas.openxmlformats.org/officeDocument/2006/relationships/image"/><Relationship Id="rId4" Target="../media/image41.jpeg" Type="http://schemas.openxmlformats.org/officeDocument/2006/relationships/image"/><Relationship Id="rId5" Target="../media/image6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jpeg" Type="http://schemas.openxmlformats.org/officeDocument/2006/relationships/image"/><Relationship Id="rId3" Target="../media/image2.png" Type="http://schemas.openxmlformats.org/officeDocument/2006/relationships/image"/><Relationship Id="rId4" Target="../media/image4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44.pn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8.jpeg" Type="http://schemas.openxmlformats.org/officeDocument/2006/relationships/image"/><Relationship Id="rId4" Target="../media/image2.png" Type="http://schemas.openxmlformats.org/officeDocument/2006/relationships/image"/><Relationship Id="rId5" Target="../media/image44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9.png" Type="http://schemas.openxmlformats.org/officeDocument/2006/relationships/image"/><Relationship Id="rId4" Target="../media/image44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8.jpeg" Type="http://schemas.openxmlformats.org/officeDocument/2006/relationships/image"/><Relationship Id="rId4" Target="../media/image2.png" Type="http://schemas.openxmlformats.org/officeDocument/2006/relationships/image"/><Relationship Id="rId5" Target="../media/image44.pn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9.png" Type="http://schemas.openxmlformats.org/officeDocument/2006/relationships/image"/><Relationship Id="rId4" Target="../media/image44.pn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2" Target="../media/image45.jpe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44.pn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11" Target="../media/image26.png" Type="http://schemas.openxmlformats.org/officeDocument/2006/relationships/image"/><Relationship Id="rId12" Target="../media/image27.svg" Type="http://schemas.openxmlformats.org/officeDocument/2006/relationships/image"/><Relationship Id="rId13" Target="../media/image44.png" Type="http://schemas.openxmlformats.org/officeDocument/2006/relationships/image"/><Relationship Id="rId2" Target="../media/image45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8.jpeg" Type="http://schemas.openxmlformats.org/officeDocument/2006/relationships/image"/><Relationship Id="rId4" Target="../media/image2.png" Type="http://schemas.openxmlformats.org/officeDocument/2006/relationships/image"/><Relationship Id="rId5" Target="../media/image44.pn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44.pn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2.png" Type="http://schemas.openxmlformats.org/officeDocument/2006/relationships/image"/><Relationship Id="rId4" Target="../media/image44.pn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44.pn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svg" Type="http://schemas.openxmlformats.org/officeDocument/2006/relationships/image"/><Relationship Id="rId11" Target="../media/image39.png" Type="http://schemas.openxmlformats.org/officeDocument/2006/relationships/image"/><Relationship Id="rId12" Target="../media/image40.svg" Type="http://schemas.openxmlformats.org/officeDocument/2006/relationships/image"/><Relationship Id="rId13" Target="../media/image44.png" Type="http://schemas.openxmlformats.org/officeDocument/2006/relationships/image"/><Relationship Id="rId2" Target="../media/image45.jpeg" Type="http://schemas.openxmlformats.org/officeDocument/2006/relationships/image"/><Relationship Id="rId3" Target="../media/image2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Relationship Id="rId6" Target="../media/image34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2.png" Type="http://schemas.openxmlformats.org/officeDocument/2006/relationships/image"/><Relationship Id="rId4" Target="../media/image46.jpeg" Type="http://schemas.openxmlformats.org/officeDocument/2006/relationships/image"/><Relationship Id="rId5" Target="../media/image4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801313">
            <a:off x="7944412" y="2305957"/>
            <a:ext cx="1603602" cy="9552208"/>
            <a:chOff x="0" y="0"/>
            <a:chExt cx="422348" cy="2515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2348" cy="2515808"/>
            </a:xfrm>
            <a:custGeom>
              <a:avLst/>
              <a:gdLst/>
              <a:ahLst/>
              <a:cxnLst/>
              <a:rect r="r" b="b" t="t" l="l"/>
              <a:pathLst>
                <a:path h="2515808" w="422348">
                  <a:moveTo>
                    <a:pt x="0" y="0"/>
                  </a:moveTo>
                  <a:lnTo>
                    <a:pt x="422348" y="0"/>
                  </a:lnTo>
                  <a:lnTo>
                    <a:pt x="422348" y="2515808"/>
                  </a:lnTo>
                  <a:lnTo>
                    <a:pt x="0" y="2515808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22348" cy="2572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801313">
            <a:off x="16945529" y="-2609268"/>
            <a:ext cx="1603602" cy="5817991"/>
            <a:chOff x="0" y="0"/>
            <a:chExt cx="422348" cy="15323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2348" cy="1532310"/>
            </a:xfrm>
            <a:custGeom>
              <a:avLst/>
              <a:gdLst/>
              <a:ahLst/>
              <a:cxnLst/>
              <a:rect r="r" b="b" t="t" l="l"/>
              <a:pathLst>
                <a:path h="1532310" w="422348">
                  <a:moveTo>
                    <a:pt x="0" y="0"/>
                  </a:moveTo>
                  <a:lnTo>
                    <a:pt x="422348" y="0"/>
                  </a:lnTo>
                  <a:lnTo>
                    <a:pt x="422348" y="1532310"/>
                  </a:lnTo>
                  <a:lnTo>
                    <a:pt x="0" y="1532310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422348" cy="15894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1323218">
            <a:off x="-260294" y="-2499941"/>
            <a:ext cx="9329309" cy="13900928"/>
            <a:chOff x="0" y="0"/>
            <a:chExt cx="640025" cy="95365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40025" cy="953655"/>
            </a:xfrm>
            <a:custGeom>
              <a:avLst/>
              <a:gdLst/>
              <a:ahLst/>
              <a:cxnLst/>
              <a:rect r="r" b="b" t="t" l="l"/>
              <a:pathLst>
                <a:path h="953655" w="640025">
                  <a:moveTo>
                    <a:pt x="203200" y="0"/>
                  </a:moveTo>
                  <a:lnTo>
                    <a:pt x="640025" y="0"/>
                  </a:lnTo>
                  <a:lnTo>
                    <a:pt x="436825" y="953655"/>
                  </a:lnTo>
                  <a:lnTo>
                    <a:pt x="0" y="95365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01600" y="-57150"/>
              <a:ext cx="436825" cy="10108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7234808">
            <a:off x="-545671" y="4853273"/>
            <a:ext cx="16230600" cy="770953"/>
          </a:xfrm>
          <a:custGeom>
            <a:avLst/>
            <a:gdLst/>
            <a:ahLst/>
            <a:cxnLst/>
            <a:rect r="r" b="b" t="t" l="l"/>
            <a:pathLst>
              <a:path h="770953" w="16230600">
                <a:moveTo>
                  <a:pt x="0" y="0"/>
                </a:moveTo>
                <a:lnTo>
                  <a:pt x="16230600" y="0"/>
                </a:lnTo>
                <a:lnTo>
                  <a:pt x="16230600" y="770954"/>
                </a:lnTo>
                <a:lnTo>
                  <a:pt x="0" y="770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2000"/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0" y="-110826"/>
            <a:ext cx="10341615" cy="10508652"/>
            <a:chOff x="0" y="0"/>
            <a:chExt cx="5765800" cy="58589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765800" cy="5858891"/>
            </a:xfrm>
            <a:custGeom>
              <a:avLst/>
              <a:gdLst/>
              <a:ahLst/>
              <a:cxnLst/>
              <a:rect r="r" b="b" t="t" l="l"/>
              <a:pathLst>
                <a:path h="5858891" w="5765800">
                  <a:moveTo>
                    <a:pt x="0" y="0"/>
                  </a:moveTo>
                  <a:lnTo>
                    <a:pt x="0" y="5858891"/>
                  </a:lnTo>
                  <a:lnTo>
                    <a:pt x="5765800" y="5858891"/>
                  </a:lnTo>
                  <a:lnTo>
                    <a:pt x="2235200" y="0"/>
                  </a:lnTo>
                  <a:close/>
                </a:path>
              </a:pathLst>
            </a:custGeom>
            <a:blipFill>
              <a:blip r:embed="rId4"/>
              <a:stretch>
                <a:fillRect l="-34054" t="0" r="-18176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-1801313">
            <a:off x="-1212776" y="4436810"/>
            <a:ext cx="2060748" cy="7889373"/>
            <a:chOff x="0" y="0"/>
            <a:chExt cx="542748" cy="20778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42748" cy="2077860"/>
            </a:xfrm>
            <a:custGeom>
              <a:avLst/>
              <a:gdLst/>
              <a:ahLst/>
              <a:cxnLst/>
              <a:rect r="r" b="b" t="t" l="l"/>
              <a:pathLst>
                <a:path h="2077860" w="542748">
                  <a:moveTo>
                    <a:pt x="0" y="0"/>
                  </a:moveTo>
                  <a:lnTo>
                    <a:pt x="542748" y="0"/>
                  </a:lnTo>
                  <a:lnTo>
                    <a:pt x="542748" y="2077860"/>
                  </a:lnTo>
                  <a:lnTo>
                    <a:pt x="0" y="207786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542748" cy="2135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3131416">
            <a:off x="-4080653" y="2120145"/>
            <a:ext cx="12285790" cy="583575"/>
          </a:xfrm>
          <a:custGeom>
            <a:avLst/>
            <a:gdLst/>
            <a:ahLst/>
            <a:cxnLst/>
            <a:rect r="r" b="b" t="t" l="l"/>
            <a:pathLst>
              <a:path h="583575" w="12285790">
                <a:moveTo>
                  <a:pt x="0" y="0"/>
                </a:moveTo>
                <a:lnTo>
                  <a:pt x="12285790" y="0"/>
                </a:lnTo>
                <a:lnTo>
                  <a:pt x="12285790" y="583575"/>
                </a:lnTo>
                <a:lnTo>
                  <a:pt x="0" y="5835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2252587">
            <a:off x="-1105257" y="-2239445"/>
            <a:ext cx="3086100" cy="7845843"/>
            <a:chOff x="0" y="0"/>
            <a:chExt cx="812800" cy="206639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2066395"/>
            </a:xfrm>
            <a:custGeom>
              <a:avLst/>
              <a:gdLst/>
              <a:ahLst/>
              <a:cxnLst/>
              <a:rect r="r" b="b" t="t" l="l"/>
              <a:pathLst>
                <a:path h="206639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066395"/>
                  </a:lnTo>
                  <a:lnTo>
                    <a:pt x="0" y="2066395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12800" cy="21235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308987" y="2351130"/>
            <a:ext cx="912486" cy="825799"/>
          </a:xfrm>
          <a:custGeom>
            <a:avLst/>
            <a:gdLst/>
            <a:ahLst/>
            <a:cxnLst/>
            <a:rect r="r" b="b" t="t" l="l"/>
            <a:pathLst>
              <a:path h="825799" w="912486">
                <a:moveTo>
                  <a:pt x="0" y="0"/>
                </a:moveTo>
                <a:lnTo>
                  <a:pt x="912485" y="0"/>
                </a:lnTo>
                <a:lnTo>
                  <a:pt x="912485" y="825800"/>
                </a:lnTo>
                <a:lnTo>
                  <a:pt x="0" y="825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1977122" y="413714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997242" y="4236161"/>
            <a:ext cx="5262058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499"/>
              </a:lnSpc>
            </a:pPr>
            <a:r>
              <a:rPr lang="en-US" sz="7499">
                <a:solidFill>
                  <a:srgbClr val="000000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466115" y="5397597"/>
            <a:ext cx="6793185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499"/>
              </a:lnSpc>
            </a:pPr>
            <a:r>
              <a:rPr lang="en-US" sz="7499">
                <a:solidFill>
                  <a:srgbClr val="000000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877030" y="6580299"/>
            <a:ext cx="7382270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499"/>
              </a:lnSpc>
            </a:pPr>
            <a:r>
              <a:rPr lang="en-US" sz="7499">
                <a:solidFill>
                  <a:srgbClr val="000000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458721" y="8288953"/>
            <a:ext cx="4740085" cy="618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236950" y="2437004"/>
            <a:ext cx="1938856" cy="358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00"/>
              </a:lnSpc>
            </a:pPr>
            <a:r>
              <a:rPr lang="en-US" sz="2500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865503" y="-299614"/>
            <a:ext cx="6933865" cy="10831841"/>
            <a:chOff x="0" y="0"/>
            <a:chExt cx="9245153" cy="14442454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37526" t="0" r="37526" b="0"/>
            <a:stretch>
              <a:fillRect/>
            </a:stretch>
          </p:blipFill>
          <p:spPr>
            <a:xfrm flipH="false" flipV="false">
              <a:off x="0" y="0"/>
              <a:ext cx="9245153" cy="14442454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10799999">
            <a:off x="9144000" y="6390939"/>
            <a:ext cx="5443005" cy="4762630"/>
            <a:chOff x="0" y="0"/>
            <a:chExt cx="812800" cy="711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3609890">
            <a:off x="8226948" y="8161451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6"/>
                </a:lnTo>
                <a:lnTo>
                  <a:pt x="0" y="3427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357799">
            <a:off x="9498029" y="2033600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-1772257">
            <a:off x="11897977" y="4458033"/>
            <a:ext cx="1688777" cy="7462842"/>
            <a:chOff x="0" y="0"/>
            <a:chExt cx="444781" cy="196552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44781" cy="1965522"/>
            </a:xfrm>
            <a:custGeom>
              <a:avLst/>
              <a:gdLst/>
              <a:ahLst/>
              <a:cxnLst/>
              <a:rect r="r" b="b" t="t" l="l"/>
              <a:pathLst>
                <a:path h="1965522" w="444781">
                  <a:moveTo>
                    <a:pt x="0" y="0"/>
                  </a:moveTo>
                  <a:lnTo>
                    <a:pt x="444781" y="0"/>
                  </a:lnTo>
                  <a:lnTo>
                    <a:pt x="444781" y="1965522"/>
                  </a:lnTo>
                  <a:lnTo>
                    <a:pt x="0" y="1965522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444781" cy="20226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776241" y="5034422"/>
            <a:ext cx="9588280" cy="1186881"/>
            <a:chOff x="0" y="0"/>
            <a:chExt cx="2525308" cy="31259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525308" cy="312594"/>
            </a:xfrm>
            <a:custGeom>
              <a:avLst/>
              <a:gdLst/>
              <a:ahLst/>
              <a:cxnLst/>
              <a:rect r="r" b="b" t="t" l="l"/>
              <a:pathLst>
                <a:path h="312594" w="2525308">
                  <a:moveTo>
                    <a:pt x="74284" y="0"/>
                  </a:moveTo>
                  <a:lnTo>
                    <a:pt x="2451024" y="0"/>
                  </a:lnTo>
                  <a:cubicBezTo>
                    <a:pt x="2470726" y="0"/>
                    <a:pt x="2489620" y="7826"/>
                    <a:pt x="2503551" y="21757"/>
                  </a:cubicBezTo>
                  <a:cubicBezTo>
                    <a:pt x="2517482" y="35688"/>
                    <a:pt x="2525308" y="54583"/>
                    <a:pt x="2525308" y="74284"/>
                  </a:cubicBezTo>
                  <a:lnTo>
                    <a:pt x="2525308" y="238310"/>
                  </a:lnTo>
                  <a:cubicBezTo>
                    <a:pt x="2525308" y="258011"/>
                    <a:pt x="2517482" y="276906"/>
                    <a:pt x="2503551" y="290837"/>
                  </a:cubicBezTo>
                  <a:cubicBezTo>
                    <a:pt x="2489620" y="304768"/>
                    <a:pt x="2470726" y="312594"/>
                    <a:pt x="2451024" y="312594"/>
                  </a:cubicBezTo>
                  <a:lnTo>
                    <a:pt x="74284" y="312594"/>
                  </a:lnTo>
                  <a:cubicBezTo>
                    <a:pt x="33258" y="312594"/>
                    <a:pt x="0" y="279336"/>
                    <a:pt x="0" y="238310"/>
                  </a:cubicBezTo>
                  <a:lnTo>
                    <a:pt x="0" y="74284"/>
                  </a:lnTo>
                  <a:cubicBezTo>
                    <a:pt x="0" y="54583"/>
                    <a:pt x="7826" y="35688"/>
                    <a:pt x="21757" y="21757"/>
                  </a:cubicBezTo>
                  <a:cubicBezTo>
                    <a:pt x="35688" y="7826"/>
                    <a:pt x="54583" y="0"/>
                    <a:pt x="74284" y="0"/>
                  </a:cubicBez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2525308" cy="369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-776241" y="638555"/>
            <a:ext cx="9588280" cy="1186881"/>
            <a:chOff x="0" y="0"/>
            <a:chExt cx="2525308" cy="31259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525308" cy="312594"/>
            </a:xfrm>
            <a:custGeom>
              <a:avLst/>
              <a:gdLst/>
              <a:ahLst/>
              <a:cxnLst/>
              <a:rect r="r" b="b" t="t" l="l"/>
              <a:pathLst>
                <a:path h="312594" w="2525308">
                  <a:moveTo>
                    <a:pt x="74284" y="0"/>
                  </a:moveTo>
                  <a:lnTo>
                    <a:pt x="2451024" y="0"/>
                  </a:lnTo>
                  <a:cubicBezTo>
                    <a:pt x="2470726" y="0"/>
                    <a:pt x="2489620" y="7826"/>
                    <a:pt x="2503551" y="21757"/>
                  </a:cubicBezTo>
                  <a:cubicBezTo>
                    <a:pt x="2517482" y="35688"/>
                    <a:pt x="2525308" y="54583"/>
                    <a:pt x="2525308" y="74284"/>
                  </a:cubicBezTo>
                  <a:lnTo>
                    <a:pt x="2525308" y="238310"/>
                  </a:lnTo>
                  <a:cubicBezTo>
                    <a:pt x="2525308" y="258011"/>
                    <a:pt x="2517482" y="276906"/>
                    <a:pt x="2503551" y="290837"/>
                  </a:cubicBezTo>
                  <a:cubicBezTo>
                    <a:pt x="2489620" y="304768"/>
                    <a:pt x="2470726" y="312594"/>
                    <a:pt x="2451024" y="312594"/>
                  </a:cubicBezTo>
                  <a:lnTo>
                    <a:pt x="74284" y="312594"/>
                  </a:lnTo>
                  <a:cubicBezTo>
                    <a:pt x="33258" y="312594"/>
                    <a:pt x="0" y="279336"/>
                    <a:pt x="0" y="238310"/>
                  </a:cubicBezTo>
                  <a:lnTo>
                    <a:pt x="0" y="74284"/>
                  </a:lnTo>
                  <a:cubicBezTo>
                    <a:pt x="0" y="54583"/>
                    <a:pt x="7826" y="35688"/>
                    <a:pt x="21757" y="21757"/>
                  </a:cubicBezTo>
                  <a:cubicBezTo>
                    <a:pt x="35688" y="7826"/>
                    <a:pt x="54583" y="0"/>
                    <a:pt x="74284" y="0"/>
                  </a:cubicBez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2525308" cy="369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997894">
            <a:off x="11091510" y="-963439"/>
            <a:ext cx="1896148" cy="6729346"/>
            <a:chOff x="0" y="0"/>
            <a:chExt cx="499397" cy="177233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99397" cy="1772338"/>
            </a:xfrm>
            <a:custGeom>
              <a:avLst/>
              <a:gdLst/>
              <a:ahLst/>
              <a:cxnLst/>
              <a:rect r="r" b="b" t="t" l="l"/>
              <a:pathLst>
                <a:path h="1772338" w="499397">
                  <a:moveTo>
                    <a:pt x="0" y="0"/>
                  </a:moveTo>
                  <a:lnTo>
                    <a:pt x="499397" y="0"/>
                  </a:lnTo>
                  <a:lnTo>
                    <a:pt x="499397" y="1772338"/>
                  </a:lnTo>
                  <a:lnTo>
                    <a:pt x="0" y="1772338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499397" cy="18294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028700" y="6390939"/>
            <a:ext cx="2199180" cy="2199171"/>
            <a:chOff x="0" y="0"/>
            <a:chExt cx="6350000" cy="6349975"/>
          </a:xfrm>
        </p:grpSpPr>
        <p:sp>
          <p:nvSpPr>
            <p:cNvPr name="Freeform 23" id="23"/>
            <p:cNvSpPr/>
            <p:nvPr/>
          </p:nvSpPr>
          <p:spPr>
            <a:xfrm flipH="tru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0" y="3175025"/>
                  </a:moveTo>
                  <a:cubicBezTo>
                    <a:pt x="0" y="4928451"/>
                    <a:pt x="1421524" y="6349974"/>
                    <a:pt x="3175000" y="6349974"/>
                  </a:cubicBezTo>
                  <a:cubicBezTo>
                    <a:pt x="4928502" y="6349974"/>
                    <a:pt x="6350000" y="4928451"/>
                    <a:pt x="6350000" y="3175025"/>
                  </a:cubicBezTo>
                  <a:cubicBezTo>
                    <a:pt x="6350000" y="1421511"/>
                    <a:pt x="4928502" y="0"/>
                    <a:pt x="3175000" y="0"/>
                  </a:cubicBezTo>
                  <a:cubicBezTo>
                    <a:pt x="1421499" y="0"/>
                    <a:pt x="0" y="1421511"/>
                    <a:pt x="0" y="3175025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24" id="24"/>
          <p:cNvSpPr txBox="true"/>
          <p:nvPr/>
        </p:nvSpPr>
        <p:spPr>
          <a:xfrm rot="0">
            <a:off x="1028700" y="803370"/>
            <a:ext cx="560008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5199237"/>
            <a:ext cx="560008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075446"/>
            <a:ext cx="7718126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oppins"/>
              </a:rPr>
              <a:t>TEXTO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357344" y="6940154"/>
            <a:ext cx="5389482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oppins"/>
              </a:rPr>
              <a:t>TEXTO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349859" y="6495714"/>
            <a:ext cx="2939305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629388" y="9009211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8441" y="8568922"/>
            <a:ext cx="7070549" cy="689378"/>
          </a:xfrm>
          <a:custGeom>
            <a:avLst/>
            <a:gdLst/>
            <a:ahLst/>
            <a:cxnLst/>
            <a:rect r="r" b="b" t="t" l="l"/>
            <a:pathLst>
              <a:path h="689378" w="7070549">
                <a:moveTo>
                  <a:pt x="0" y="0"/>
                </a:moveTo>
                <a:lnTo>
                  <a:pt x="7070548" y="0"/>
                </a:lnTo>
                <a:lnTo>
                  <a:pt x="7070548" y="689378"/>
                </a:lnTo>
                <a:lnTo>
                  <a:pt x="0" y="689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66376" y="8568922"/>
            <a:ext cx="7070549" cy="689378"/>
          </a:xfrm>
          <a:custGeom>
            <a:avLst/>
            <a:gdLst/>
            <a:ahLst/>
            <a:cxnLst/>
            <a:rect r="r" b="b" t="t" l="l"/>
            <a:pathLst>
              <a:path h="689378" w="7070549">
                <a:moveTo>
                  <a:pt x="0" y="0"/>
                </a:moveTo>
                <a:lnTo>
                  <a:pt x="7070548" y="0"/>
                </a:lnTo>
                <a:lnTo>
                  <a:pt x="7070548" y="689378"/>
                </a:lnTo>
                <a:lnTo>
                  <a:pt x="0" y="689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608726" y="2676524"/>
            <a:ext cx="7070549" cy="689378"/>
          </a:xfrm>
          <a:custGeom>
            <a:avLst/>
            <a:gdLst/>
            <a:ahLst/>
            <a:cxnLst/>
            <a:rect r="r" b="b" t="t" l="l"/>
            <a:pathLst>
              <a:path h="689378" w="7070549">
                <a:moveTo>
                  <a:pt x="0" y="0"/>
                </a:moveTo>
                <a:lnTo>
                  <a:pt x="7070548" y="0"/>
                </a:lnTo>
                <a:lnTo>
                  <a:pt x="7070548" y="689378"/>
                </a:lnTo>
                <a:lnTo>
                  <a:pt x="0" y="689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86778" y="4267883"/>
            <a:ext cx="7799144" cy="4360276"/>
            <a:chOff x="0" y="0"/>
            <a:chExt cx="2054096" cy="11483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54096" cy="1148385"/>
            </a:xfrm>
            <a:custGeom>
              <a:avLst/>
              <a:gdLst/>
              <a:ahLst/>
              <a:cxnLst/>
              <a:rect r="r" b="b" t="t" l="l"/>
              <a:pathLst>
                <a:path h="1148385" w="2054096">
                  <a:moveTo>
                    <a:pt x="24817" y="0"/>
                  </a:moveTo>
                  <a:lnTo>
                    <a:pt x="2029279" y="0"/>
                  </a:lnTo>
                  <a:cubicBezTo>
                    <a:pt x="2042985" y="0"/>
                    <a:pt x="2054096" y="11111"/>
                    <a:pt x="2054096" y="24817"/>
                  </a:cubicBezTo>
                  <a:lnTo>
                    <a:pt x="2054096" y="1123569"/>
                  </a:lnTo>
                  <a:cubicBezTo>
                    <a:pt x="2054096" y="1137275"/>
                    <a:pt x="2042985" y="1148385"/>
                    <a:pt x="2029279" y="1148385"/>
                  </a:cubicBezTo>
                  <a:lnTo>
                    <a:pt x="24817" y="1148385"/>
                  </a:lnTo>
                  <a:cubicBezTo>
                    <a:pt x="11111" y="1148385"/>
                    <a:pt x="0" y="1137275"/>
                    <a:pt x="0" y="1123569"/>
                  </a:cubicBezTo>
                  <a:lnTo>
                    <a:pt x="0" y="24817"/>
                  </a:lnTo>
                  <a:cubicBezTo>
                    <a:pt x="0" y="11111"/>
                    <a:pt x="11111" y="0"/>
                    <a:pt x="2481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2054096" cy="12055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302078" y="4267883"/>
            <a:ext cx="7799144" cy="4360276"/>
            <a:chOff x="0" y="0"/>
            <a:chExt cx="2054096" cy="114838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54096" cy="1148385"/>
            </a:xfrm>
            <a:custGeom>
              <a:avLst/>
              <a:gdLst/>
              <a:ahLst/>
              <a:cxnLst/>
              <a:rect r="r" b="b" t="t" l="l"/>
              <a:pathLst>
                <a:path h="1148385" w="2054096">
                  <a:moveTo>
                    <a:pt x="24817" y="0"/>
                  </a:moveTo>
                  <a:lnTo>
                    <a:pt x="2029279" y="0"/>
                  </a:lnTo>
                  <a:cubicBezTo>
                    <a:pt x="2042985" y="0"/>
                    <a:pt x="2054096" y="11111"/>
                    <a:pt x="2054096" y="24817"/>
                  </a:cubicBezTo>
                  <a:lnTo>
                    <a:pt x="2054096" y="1123569"/>
                  </a:lnTo>
                  <a:cubicBezTo>
                    <a:pt x="2054096" y="1137275"/>
                    <a:pt x="2042985" y="1148385"/>
                    <a:pt x="2029279" y="1148385"/>
                  </a:cubicBezTo>
                  <a:lnTo>
                    <a:pt x="24817" y="1148385"/>
                  </a:lnTo>
                  <a:cubicBezTo>
                    <a:pt x="11111" y="1148385"/>
                    <a:pt x="0" y="1137275"/>
                    <a:pt x="0" y="1123569"/>
                  </a:cubicBezTo>
                  <a:lnTo>
                    <a:pt x="0" y="24817"/>
                  </a:lnTo>
                  <a:cubicBezTo>
                    <a:pt x="0" y="11111"/>
                    <a:pt x="11111" y="0"/>
                    <a:pt x="2481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2054096" cy="12055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402986" y="3834123"/>
            <a:ext cx="5366727" cy="946712"/>
            <a:chOff x="0" y="0"/>
            <a:chExt cx="1413459" cy="2493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13459" cy="249340"/>
            </a:xfrm>
            <a:custGeom>
              <a:avLst/>
              <a:gdLst/>
              <a:ahLst/>
              <a:cxnLst/>
              <a:rect r="r" b="b" t="t" l="l"/>
              <a:pathLst>
                <a:path h="249340" w="1413459">
                  <a:moveTo>
                    <a:pt x="0" y="0"/>
                  </a:moveTo>
                  <a:lnTo>
                    <a:pt x="1413459" y="0"/>
                  </a:lnTo>
                  <a:lnTo>
                    <a:pt x="1413459" y="249340"/>
                  </a:lnTo>
                  <a:lnTo>
                    <a:pt x="0" y="249340"/>
                  </a:lnTo>
                  <a:close/>
                </a:path>
              </a:pathLst>
            </a:custGeom>
            <a:solidFill>
              <a:srgbClr val="12164C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413459" cy="3064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518286" y="3794527"/>
            <a:ext cx="5366727" cy="946712"/>
            <a:chOff x="0" y="0"/>
            <a:chExt cx="1413459" cy="24934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13459" cy="249340"/>
            </a:xfrm>
            <a:custGeom>
              <a:avLst/>
              <a:gdLst/>
              <a:ahLst/>
              <a:cxnLst/>
              <a:rect r="r" b="b" t="t" l="l"/>
              <a:pathLst>
                <a:path h="249340" w="1413459">
                  <a:moveTo>
                    <a:pt x="0" y="0"/>
                  </a:moveTo>
                  <a:lnTo>
                    <a:pt x="1413459" y="0"/>
                  </a:lnTo>
                  <a:lnTo>
                    <a:pt x="1413459" y="249340"/>
                  </a:lnTo>
                  <a:lnTo>
                    <a:pt x="0" y="249340"/>
                  </a:lnTo>
                  <a:close/>
                </a:path>
              </a:pathLst>
            </a:custGeom>
            <a:solidFill>
              <a:srgbClr val="12164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413459" cy="3064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3891048" y="1250670"/>
            <a:ext cx="10505903" cy="1573325"/>
            <a:chOff x="0" y="0"/>
            <a:chExt cx="2766987" cy="41437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766987" cy="414374"/>
            </a:xfrm>
            <a:custGeom>
              <a:avLst/>
              <a:gdLst/>
              <a:ahLst/>
              <a:cxnLst/>
              <a:rect r="r" b="b" t="t" l="l"/>
              <a:pathLst>
                <a:path h="414374" w="2766987">
                  <a:moveTo>
                    <a:pt x="67059" y="0"/>
                  </a:moveTo>
                  <a:lnTo>
                    <a:pt x="2699928" y="0"/>
                  </a:lnTo>
                  <a:cubicBezTo>
                    <a:pt x="2736964" y="0"/>
                    <a:pt x="2766987" y="30023"/>
                    <a:pt x="2766987" y="67059"/>
                  </a:cubicBezTo>
                  <a:lnTo>
                    <a:pt x="2766987" y="347315"/>
                  </a:lnTo>
                  <a:cubicBezTo>
                    <a:pt x="2766987" y="384350"/>
                    <a:pt x="2736964" y="414374"/>
                    <a:pt x="2699928" y="414374"/>
                  </a:cubicBezTo>
                  <a:lnTo>
                    <a:pt x="67059" y="414374"/>
                  </a:lnTo>
                  <a:cubicBezTo>
                    <a:pt x="30023" y="414374"/>
                    <a:pt x="0" y="384350"/>
                    <a:pt x="0" y="347315"/>
                  </a:cubicBezTo>
                  <a:lnTo>
                    <a:pt x="0" y="67059"/>
                  </a:lnTo>
                  <a:cubicBezTo>
                    <a:pt x="0" y="30023"/>
                    <a:pt x="30023" y="0"/>
                    <a:pt x="67059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2766987" cy="471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6605621" y="1608707"/>
            <a:ext cx="5786731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744042" y="3907520"/>
            <a:ext cx="2684616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114031" y="3907520"/>
            <a:ext cx="2175238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48441" y="5098646"/>
            <a:ext cx="7275819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563741" y="5098646"/>
            <a:ext cx="7275819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629388" y="9009211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830957" y="911652"/>
            <a:ext cx="9784422" cy="2057400"/>
            <a:chOff x="0" y="0"/>
            <a:chExt cx="2576967" cy="5418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76967" cy="541867"/>
            </a:xfrm>
            <a:custGeom>
              <a:avLst/>
              <a:gdLst/>
              <a:ahLst/>
              <a:cxnLst/>
              <a:rect r="r" b="b" t="t" l="l"/>
              <a:pathLst>
                <a:path h="541867" w="2576967">
                  <a:moveTo>
                    <a:pt x="72795" y="0"/>
                  </a:moveTo>
                  <a:lnTo>
                    <a:pt x="2504172" y="0"/>
                  </a:lnTo>
                  <a:cubicBezTo>
                    <a:pt x="2544376" y="0"/>
                    <a:pt x="2576967" y="32591"/>
                    <a:pt x="2576967" y="72795"/>
                  </a:cubicBezTo>
                  <a:lnTo>
                    <a:pt x="2576967" y="469072"/>
                  </a:lnTo>
                  <a:cubicBezTo>
                    <a:pt x="2576967" y="509275"/>
                    <a:pt x="2544376" y="541867"/>
                    <a:pt x="2504172" y="541867"/>
                  </a:cubicBezTo>
                  <a:lnTo>
                    <a:pt x="72795" y="541867"/>
                  </a:lnTo>
                  <a:cubicBezTo>
                    <a:pt x="32591" y="541867"/>
                    <a:pt x="0" y="509275"/>
                    <a:pt x="0" y="469072"/>
                  </a:cubicBezTo>
                  <a:lnTo>
                    <a:pt x="0" y="72795"/>
                  </a:lnTo>
                  <a:cubicBezTo>
                    <a:pt x="0" y="32591"/>
                    <a:pt x="32591" y="0"/>
                    <a:pt x="72795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576967" cy="5990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865503" y="-299614"/>
            <a:ext cx="6933865" cy="10831841"/>
            <a:chOff x="0" y="0"/>
            <a:chExt cx="9245153" cy="14442454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37526" t="0" r="37526" b="0"/>
            <a:stretch>
              <a:fillRect/>
            </a:stretch>
          </p:blipFill>
          <p:spPr>
            <a:xfrm flipH="false" flipV="false">
              <a:off x="0" y="0"/>
              <a:ext cx="9245153" cy="14442454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10799999">
            <a:off x="9144000" y="6390939"/>
            <a:ext cx="5443005" cy="4762630"/>
            <a:chOff x="0" y="0"/>
            <a:chExt cx="812800" cy="711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3609890">
            <a:off x="8226948" y="8161451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6"/>
                </a:lnTo>
                <a:lnTo>
                  <a:pt x="0" y="3427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357799">
            <a:off x="9498029" y="2033600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-1772257">
            <a:off x="11897977" y="4458033"/>
            <a:ext cx="1688777" cy="7462842"/>
            <a:chOff x="0" y="0"/>
            <a:chExt cx="444781" cy="196552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44781" cy="1965522"/>
            </a:xfrm>
            <a:custGeom>
              <a:avLst/>
              <a:gdLst/>
              <a:ahLst/>
              <a:cxnLst/>
              <a:rect r="r" b="b" t="t" l="l"/>
              <a:pathLst>
                <a:path h="1965522" w="444781">
                  <a:moveTo>
                    <a:pt x="0" y="0"/>
                  </a:moveTo>
                  <a:lnTo>
                    <a:pt x="444781" y="0"/>
                  </a:lnTo>
                  <a:lnTo>
                    <a:pt x="444781" y="1965522"/>
                  </a:lnTo>
                  <a:lnTo>
                    <a:pt x="0" y="1965522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444781" cy="20226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997894">
            <a:off x="11094392" y="-983153"/>
            <a:ext cx="1758392" cy="6729346"/>
            <a:chOff x="0" y="0"/>
            <a:chExt cx="463116" cy="177233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63116" cy="1772338"/>
            </a:xfrm>
            <a:custGeom>
              <a:avLst/>
              <a:gdLst/>
              <a:ahLst/>
              <a:cxnLst/>
              <a:rect r="r" b="b" t="t" l="l"/>
              <a:pathLst>
                <a:path h="1772338" w="463116">
                  <a:moveTo>
                    <a:pt x="0" y="0"/>
                  </a:moveTo>
                  <a:lnTo>
                    <a:pt x="463116" y="0"/>
                  </a:lnTo>
                  <a:lnTo>
                    <a:pt x="463116" y="1772338"/>
                  </a:lnTo>
                  <a:lnTo>
                    <a:pt x="0" y="1772338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463116" cy="18294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028700" y="1335891"/>
            <a:ext cx="7402224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3378703"/>
            <a:ext cx="7924764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5580679"/>
            <a:ext cx="7924764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oppins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7392130"/>
            <a:ext cx="7924764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629388" y="9009211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3213" y="4354916"/>
            <a:ext cx="3782726" cy="4903384"/>
            <a:chOff x="0" y="0"/>
            <a:chExt cx="996273" cy="12914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96273" cy="1291426"/>
            </a:xfrm>
            <a:custGeom>
              <a:avLst/>
              <a:gdLst/>
              <a:ahLst/>
              <a:cxnLst/>
              <a:rect r="r" b="b" t="t" l="l"/>
              <a:pathLst>
                <a:path h="1291426" w="996273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214334" y="4354916"/>
            <a:ext cx="3782726" cy="4903384"/>
            <a:chOff x="0" y="0"/>
            <a:chExt cx="996273" cy="12914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96273" cy="1291426"/>
            </a:xfrm>
            <a:custGeom>
              <a:avLst/>
              <a:gdLst/>
              <a:ahLst/>
              <a:cxnLst/>
              <a:rect r="r" b="b" t="t" l="l"/>
              <a:pathLst>
                <a:path h="1291426" w="996273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345454" y="4354916"/>
            <a:ext cx="3782726" cy="4903384"/>
            <a:chOff x="0" y="0"/>
            <a:chExt cx="996273" cy="12914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96273" cy="1291426"/>
            </a:xfrm>
            <a:custGeom>
              <a:avLst/>
              <a:gdLst/>
              <a:ahLst/>
              <a:cxnLst/>
              <a:rect r="r" b="b" t="t" l="l"/>
              <a:pathLst>
                <a:path h="1291426" w="996273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476574" y="4354916"/>
            <a:ext cx="3782726" cy="4903384"/>
            <a:chOff x="0" y="0"/>
            <a:chExt cx="996273" cy="129142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96273" cy="1291426"/>
            </a:xfrm>
            <a:custGeom>
              <a:avLst/>
              <a:gdLst/>
              <a:ahLst/>
              <a:cxnLst/>
              <a:rect r="r" b="b" t="t" l="l"/>
              <a:pathLst>
                <a:path h="1291426" w="996273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379223" y="3759562"/>
            <a:ext cx="1190707" cy="1190707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510343" y="3759562"/>
            <a:ext cx="1190707" cy="1190707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0641463" y="3759562"/>
            <a:ext cx="1190707" cy="1190707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4772584" y="3759562"/>
            <a:ext cx="1190707" cy="1190707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4444228" y="2696146"/>
            <a:ext cx="9424454" cy="918884"/>
          </a:xfrm>
          <a:custGeom>
            <a:avLst/>
            <a:gdLst/>
            <a:ahLst/>
            <a:cxnLst/>
            <a:rect r="r" b="b" t="t" l="l"/>
            <a:pathLst>
              <a:path h="918884" w="9424454">
                <a:moveTo>
                  <a:pt x="0" y="0"/>
                </a:moveTo>
                <a:lnTo>
                  <a:pt x="9424454" y="0"/>
                </a:lnTo>
                <a:lnTo>
                  <a:pt x="9424454" y="918884"/>
                </a:lnTo>
                <a:lnTo>
                  <a:pt x="0" y="9188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3866281" y="981646"/>
            <a:ext cx="10555438" cy="1966535"/>
            <a:chOff x="0" y="0"/>
            <a:chExt cx="2780033" cy="51793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780033" cy="517935"/>
            </a:xfrm>
            <a:custGeom>
              <a:avLst/>
              <a:gdLst/>
              <a:ahLst/>
              <a:cxnLst/>
              <a:rect r="r" b="b" t="t" l="l"/>
              <a:pathLst>
                <a:path h="517935" w="2780033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50457"/>
                  </a:lnTo>
                  <a:cubicBezTo>
                    <a:pt x="2780033" y="487724"/>
                    <a:pt x="2749822" y="517935"/>
                    <a:pt x="2712556" y="517935"/>
                  </a:cubicBezTo>
                  <a:lnTo>
                    <a:pt x="67478" y="517935"/>
                  </a:lnTo>
                  <a:cubicBezTo>
                    <a:pt x="49581" y="517935"/>
                    <a:pt x="32418" y="510826"/>
                    <a:pt x="19764" y="498171"/>
                  </a:cubicBezTo>
                  <a:cubicBezTo>
                    <a:pt x="7109" y="485517"/>
                    <a:pt x="0" y="468354"/>
                    <a:pt x="0" y="450457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2780033" cy="5750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5442888" y="1315021"/>
            <a:ext cx="7402224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504924" y="5238224"/>
            <a:ext cx="2939305" cy="651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642568" y="3644064"/>
            <a:ext cx="664015" cy="1221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000000"/>
                </a:solidFill>
                <a:latin typeface="Poppins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773689" y="3644064"/>
            <a:ext cx="664015" cy="1221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000000"/>
                </a:solidFill>
                <a:latin typeface="Poppins Bold"/>
              </a:rPr>
              <a:t>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904809" y="3644064"/>
            <a:ext cx="664015" cy="1221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000000"/>
                </a:solidFill>
                <a:latin typeface="Poppins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5033180" y="3644064"/>
            <a:ext cx="664015" cy="1221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000000"/>
                </a:solidFill>
                <a:latin typeface="Poppins Bold"/>
              </a:rPr>
              <a:t>4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636044" y="5238224"/>
            <a:ext cx="2939305" cy="651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767164" y="5238224"/>
            <a:ext cx="2939305" cy="651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3898285" y="5238224"/>
            <a:ext cx="2939305" cy="651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5440020" y="6135864"/>
            <a:ext cx="3331353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TEXTO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571140" y="6135864"/>
            <a:ext cx="3331353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TEXTO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3702261" y="6135864"/>
            <a:ext cx="3331353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308899" y="6135864"/>
            <a:ext cx="3331353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TEXTO</a:t>
            </a:r>
          </a:p>
        </p:txBody>
      </p:sp>
      <p:sp>
        <p:nvSpPr>
          <p:cNvPr name="Freeform 44" id="44"/>
          <p:cNvSpPr/>
          <p:nvPr/>
        </p:nvSpPr>
        <p:spPr>
          <a:xfrm flipH="false" flipV="false" rot="0">
            <a:off x="629388" y="9009211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429961" y="2562051"/>
            <a:ext cx="9424454" cy="918884"/>
          </a:xfrm>
          <a:custGeom>
            <a:avLst/>
            <a:gdLst/>
            <a:ahLst/>
            <a:cxnLst/>
            <a:rect r="r" b="b" t="t" l="l"/>
            <a:pathLst>
              <a:path h="918884" w="9424454">
                <a:moveTo>
                  <a:pt x="0" y="0"/>
                </a:moveTo>
                <a:lnTo>
                  <a:pt x="9424454" y="0"/>
                </a:lnTo>
                <a:lnTo>
                  <a:pt x="9424454" y="918885"/>
                </a:lnTo>
                <a:lnTo>
                  <a:pt x="0" y="9188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669011" y="1028700"/>
            <a:ext cx="10555438" cy="1919377"/>
            <a:chOff x="0" y="0"/>
            <a:chExt cx="2780033" cy="5055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80033" cy="505515"/>
            </a:xfrm>
            <a:custGeom>
              <a:avLst/>
              <a:gdLst/>
              <a:ahLst/>
              <a:cxnLst/>
              <a:rect r="r" b="b" t="t" l="l"/>
              <a:pathLst>
                <a:path h="505515" w="2780033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38037"/>
                  </a:lnTo>
                  <a:cubicBezTo>
                    <a:pt x="2780033" y="475304"/>
                    <a:pt x="2749822" y="505515"/>
                    <a:pt x="2712556" y="505515"/>
                  </a:cubicBezTo>
                  <a:lnTo>
                    <a:pt x="67478" y="505515"/>
                  </a:lnTo>
                  <a:cubicBezTo>
                    <a:pt x="30211" y="505515"/>
                    <a:pt x="0" y="475304"/>
                    <a:pt x="0" y="438037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2780033" cy="562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740518" y="3396322"/>
            <a:ext cx="2517067" cy="2517067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884561" y="3396322"/>
            <a:ext cx="2517067" cy="2517067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030416" y="3396322"/>
            <a:ext cx="2517067" cy="2517067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3284915" y="3666432"/>
            <a:ext cx="1428273" cy="1976848"/>
          </a:xfrm>
          <a:custGeom>
            <a:avLst/>
            <a:gdLst/>
            <a:ahLst/>
            <a:cxnLst/>
            <a:rect r="r" b="b" t="t" l="l"/>
            <a:pathLst>
              <a:path h="1976848" w="1428273">
                <a:moveTo>
                  <a:pt x="0" y="0"/>
                </a:moveTo>
                <a:lnTo>
                  <a:pt x="1428273" y="0"/>
                </a:lnTo>
                <a:lnTo>
                  <a:pt x="1428273" y="1976848"/>
                </a:lnTo>
                <a:lnTo>
                  <a:pt x="0" y="1976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244750" y="3755388"/>
            <a:ext cx="1796688" cy="1798936"/>
          </a:xfrm>
          <a:custGeom>
            <a:avLst/>
            <a:gdLst/>
            <a:ahLst/>
            <a:cxnLst/>
            <a:rect r="r" b="b" t="t" l="l"/>
            <a:pathLst>
              <a:path h="1798936" w="1796688">
                <a:moveTo>
                  <a:pt x="0" y="0"/>
                </a:moveTo>
                <a:lnTo>
                  <a:pt x="1796688" y="0"/>
                </a:lnTo>
                <a:lnTo>
                  <a:pt x="1796688" y="1798936"/>
                </a:lnTo>
                <a:lnTo>
                  <a:pt x="0" y="17989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455646" y="3652386"/>
            <a:ext cx="1666607" cy="2004940"/>
          </a:xfrm>
          <a:custGeom>
            <a:avLst/>
            <a:gdLst/>
            <a:ahLst/>
            <a:cxnLst/>
            <a:rect r="r" b="b" t="t" l="l"/>
            <a:pathLst>
              <a:path h="2004940" w="1666607">
                <a:moveTo>
                  <a:pt x="0" y="0"/>
                </a:moveTo>
                <a:lnTo>
                  <a:pt x="1666606" y="0"/>
                </a:lnTo>
                <a:lnTo>
                  <a:pt x="1666606" y="2004940"/>
                </a:lnTo>
                <a:lnTo>
                  <a:pt x="0" y="20049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-499604" y="9597133"/>
            <a:ext cx="19491312" cy="1115761"/>
            <a:chOff x="0" y="0"/>
            <a:chExt cx="5133514" cy="29386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133514" cy="293863"/>
            </a:xfrm>
            <a:custGeom>
              <a:avLst/>
              <a:gdLst/>
              <a:ahLst/>
              <a:cxnLst/>
              <a:rect r="r" b="b" t="t" l="l"/>
              <a:pathLst>
                <a:path h="293863" w="5133514">
                  <a:moveTo>
                    <a:pt x="0" y="0"/>
                  </a:moveTo>
                  <a:lnTo>
                    <a:pt x="5133514" y="0"/>
                  </a:lnTo>
                  <a:lnTo>
                    <a:pt x="5133514" y="293863"/>
                  </a:lnTo>
                  <a:lnTo>
                    <a:pt x="0" y="293863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5133514" cy="3510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3210522" y="1293063"/>
            <a:ext cx="7402224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529399" y="6040867"/>
            <a:ext cx="2939305" cy="509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673442" y="5962330"/>
            <a:ext cx="2939305" cy="509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819297" y="5962330"/>
            <a:ext cx="2939305" cy="509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669011" y="6663543"/>
            <a:ext cx="4660080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TEXTO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813054" y="6663543"/>
            <a:ext cx="4660080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958909" y="6663543"/>
            <a:ext cx="4660080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3287655" y="574847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411300" y="1427597"/>
            <a:ext cx="2229333" cy="222933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6" id="6"/>
          <p:cNvSpPr/>
          <p:nvPr/>
        </p:nvSpPr>
        <p:spPr>
          <a:xfrm rot="-7209650">
            <a:off x="13314796" y="6201860"/>
            <a:ext cx="1742998" cy="0"/>
          </a:xfrm>
          <a:prstGeom prst="line">
            <a:avLst/>
          </a:prstGeom>
          <a:ln cap="flat" w="95250">
            <a:solidFill>
              <a:srgbClr val="2C2A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4164258" y="6502358"/>
            <a:ext cx="2229333" cy="2229333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0" id="10"/>
          <p:cNvSpPr/>
          <p:nvPr/>
        </p:nvSpPr>
        <p:spPr>
          <a:xfrm rot="-9999086">
            <a:off x="11850282" y="4958622"/>
            <a:ext cx="1188988" cy="0"/>
          </a:xfrm>
          <a:prstGeom prst="line">
            <a:avLst/>
          </a:prstGeom>
          <a:ln cap="flat" w="95250">
            <a:solidFill>
              <a:srgbClr val="2C2A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9765510" y="3656930"/>
            <a:ext cx="2229333" cy="222933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4" id="14"/>
          <p:cNvSpPr/>
          <p:nvPr/>
        </p:nvSpPr>
        <p:spPr>
          <a:xfrm flipH="true">
            <a:off x="14437966" y="4775658"/>
            <a:ext cx="1042437" cy="234571"/>
          </a:xfrm>
          <a:prstGeom prst="line">
            <a:avLst/>
          </a:prstGeom>
          <a:ln cap="flat" w="95250">
            <a:solidFill>
              <a:srgbClr val="2C2A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15177522" y="3659893"/>
            <a:ext cx="2229333" cy="2229333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8" id="18"/>
          <p:cNvSpPr/>
          <p:nvPr/>
        </p:nvSpPr>
        <p:spPr>
          <a:xfrm rot="-3587180">
            <a:off x="12045092" y="6191885"/>
            <a:ext cx="1742998" cy="0"/>
          </a:xfrm>
          <a:prstGeom prst="line">
            <a:avLst/>
          </a:prstGeom>
          <a:ln cap="flat" w="95250">
            <a:solidFill>
              <a:srgbClr val="2C2A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125819" y="6630070"/>
            <a:ext cx="2229333" cy="2229333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2" id="22"/>
          <p:cNvSpPr/>
          <p:nvPr/>
        </p:nvSpPr>
        <p:spPr>
          <a:xfrm>
            <a:off x="13179219" y="3937003"/>
            <a:ext cx="655395" cy="95250"/>
          </a:xfrm>
          <a:prstGeom prst="line">
            <a:avLst/>
          </a:prstGeom>
          <a:ln cap="flat" w="95250">
            <a:solidFill>
              <a:srgbClr val="2C2A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3" id="23"/>
          <p:cNvGrpSpPr/>
          <p:nvPr/>
        </p:nvGrpSpPr>
        <p:grpSpPr>
          <a:xfrm rot="0">
            <a:off x="12411900" y="4312325"/>
            <a:ext cx="2190032" cy="2190032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C2A64"/>
            </a:solidFill>
            <a:ln cap="sq">
              <a:noFill/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-1606631" y="1036440"/>
            <a:ext cx="10750631" cy="2158058"/>
            <a:chOff x="0" y="0"/>
            <a:chExt cx="2831442" cy="56837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831442" cy="568377"/>
            </a:xfrm>
            <a:custGeom>
              <a:avLst/>
              <a:gdLst/>
              <a:ahLst/>
              <a:cxnLst/>
              <a:rect r="r" b="b" t="t" l="l"/>
              <a:pathLst>
                <a:path h="568377" w="2831442">
                  <a:moveTo>
                    <a:pt x="65532" y="0"/>
                  </a:moveTo>
                  <a:lnTo>
                    <a:pt x="2765909" y="0"/>
                  </a:lnTo>
                  <a:cubicBezTo>
                    <a:pt x="2802102" y="0"/>
                    <a:pt x="2831442" y="29340"/>
                    <a:pt x="2831442" y="65532"/>
                  </a:cubicBezTo>
                  <a:lnTo>
                    <a:pt x="2831442" y="502845"/>
                  </a:lnTo>
                  <a:cubicBezTo>
                    <a:pt x="2831442" y="520225"/>
                    <a:pt x="2824538" y="536894"/>
                    <a:pt x="2812248" y="549183"/>
                  </a:cubicBezTo>
                  <a:cubicBezTo>
                    <a:pt x="2799958" y="561473"/>
                    <a:pt x="2783290" y="568377"/>
                    <a:pt x="2765909" y="568377"/>
                  </a:cubicBezTo>
                  <a:lnTo>
                    <a:pt x="65532" y="568377"/>
                  </a:lnTo>
                  <a:cubicBezTo>
                    <a:pt x="48152" y="568377"/>
                    <a:pt x="31484" y="561473"/>
                    <a:pt x="19194" y="549183"/>
                  </a:cubicBezTo>
                  <a:cubicBezTo>
                    <a:pt x="6904" y="536894"/>
                    <a:pt x="0" y="520225"/>
                    <a:pt x="0" y="502845"/>
                  </a:cubicBezTo>
                  <a:lnTo>
                    <a:pt x="0" y="65532"/>
                  </a:lnTo>
                  <a:cubicBezTo>
                    <a:pt x="0" y="48152"/>
                    <a:pt x="6904" y="31484"/>
                    <a:pt x="19194" y="19194"/>
                  </a:cubicBezTo>
                  <a:cubicBezTo>
                    <a:pt x="31484" y="6904"/>
                    <a:pt x="48152" y="0"/>
                    <a:pt x="65532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831442" cy="6255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12781667" y="4664925"/>
            <a:ext cx="1355248" cy="1484834"/>
          </a:xfrm>
          <a:custGeom>
            <a:avLst/>
            <a:gdLst/>
            <a:ahLst/>
            <a:cxnLst/>
            <a:rect r="r" b="b" t="t" l="l"/>
            <a:pathLst>
              <a:path h="1484834" w="1355248">
                <a:moveTo>
                  <a:pt x="0" y="0"/>
                </a:moveTo>
                <a:lnTo>
                  <a:pt x="1355249" y="0"/>
                </a:lnTo>
                <a:lnTo>
                  <a:pt x="1355249" y="1484834"/>
                </a:lnTo>
                <a:lnTo>
                  <a:pt x="0" y="1484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9942198" y="4473794"/>
            <a:ext cx="1875958" cy="50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8700" y="1420144"/>
            <a:ext cx="7402224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TEXTO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28700" y="3785048"/>
            <a:ext cx="8115300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28700" y="6475268"/>
            <a:ext cx="8115300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411300" y="2344747"/>
            <a:ext cx="2229333" cy="50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480402" y="4477817"/>
            <a:ext cx="1623572" cy="50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186296" y="7319184"/>
            <a:ext cx="2229333" cy="50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1457763" y="7446896"/>
            <a:ext cx="1565446" cy="50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grpSp>
        <p:nvGrpSpPr>
          <p:cNvPr name="Group 38" id="38"/>
          <p:cNvGrpSpPr/>
          <p:nvPr/>
        </p:nvGrpSpPr>
        <p:grpSpPr>
          <a:xfrm rot="0">
            <a:off x="-499604" y="9764278"/>
            <a:ext cx="19491312" cy="1014155"/>
            <a:chOff x="0" y="0"/>
            <a:chExt cx="5133514" cy="267103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133514" cy="267103"/>
            </a:xfrm>
            <a:custGeom>
              <a:avLst/>
              <a:gdLst/>
              <a:ahLst/>
              <a:cxnLst/>
              <a:rect r="r" b="b" t="t" l="l"/>
              <a:pathLst>
                <a:path h="267103" w="5133514">
                  <a:moveTo>
                    <a:pt x="0" y="0"/>
                  </a:moveTo>
                  <a:lnTo>
                    <a:pt x="5133514" y="0"/>
                  </a:lnTo>
                  <a:lnTo>
                    <a:pt x="5133514" y="267103"/>
                  </a:lnTo>
                  <a:lnTo>
                    <a:pt x="0" y="267103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57150"/>
              <a:ext cx="5133514" cy="324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13220575" y="347431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96510" y="5143500"/>
            <a:ext cx="2854017" cy="2854017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542214" y="5143500"/>
            <a:ext cx="2854017" cy="2854017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819422" y="5143500"/>
            <a:ext cx="2854017" cy="285401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1096257" y="5143500"/>
            <a:ext cx="2854017" cy="2854017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4389187" y="5143500"/>
            <a:ext cx="2854017" cy="2854017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77641" y="5724631"/>
            <a:ext cx="1691755" cy="1691755"/>
          </a:xfrm>
          <a:custGeom>
            <a:avLst/>
            <a:gdLst/>
            <a:ahLst/>
            <a:cxnLst/>
            <a:rect r="r" b="b" t="t" l="l"/>
            <a:pathLst>
              <a:path h="1691755" w="1691755">
                <a:moveTo>
                  <a:pt x="0" y="0"/>
                </a:moveTo>
                <a:lnTo>
                  <a:pt x="1691755" y="0"/>
                </a:lnTo>
                <a:lnTo>
                  <a:pt x="1691755" y="1691755"/>
                </a:lnTo>
                <a:lnTo>
                  <a:pt x="0" y="16917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017337" y="5618623"/>
            <a:ext cx="1903771" cy="1903771"/>
          </a:xfrm>
          <a:custGeom>
            <a:avLst/>
            <a:gdLst/>
            <a:ahLst/>
            <a:cxnLst/>
            <a:rect r="r" b="b" t="t" l="l"/>
            <a:pathLst>
              <a:path h="1903771" w="1903771">
                <a:moveTo>
                  <a:pt x="0" y="0"/>
                </a:moveTo>
                <a:lnTo>
                  <a:pt x="1903771" y="0"/>
                </a:lnTo>
                <a:lnTo>
                  <a:pt x="1903771" y="1903771"/>
                </a:lnTo>
                <a:lnTo>
                  <a:pt x="0" y="19037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298453" y="5658727"/>
            <a:ext cx="1895955" cy="1823564"/>
          </a:xfrm>
          <a:custGeom>
            <a:avLst/>
            <a:gdLst/>
            <a:ahLst/>
            <a:cxnLst/>
            <a:rect r="r" b="b" t="t" l="l"/>
            <a:pathLst>
              <a:path h="1823564" w="1895955">
                <a:moveTo>
                  <a:pt x="0" y="0"/>
                </a:moveTo>
                <a:lnTo>
                  <a:pt x="1895956" y="0"/>
                </a:lnTo>
                <a:lnTo>
                  <a:pt x="1895956" y="1823564"/>
                </a:lnTo>
                <a:lnTo>
                  <a:pt x="0" y="18235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830312" y="5585671"/>
            <a:ext cx="1496954" cy="1969676"/>
          </a:xfrm>
          <a:custGeom>
            <a:avLst/>
            <a:gdLst/>
            <a:ahLst/>
            <a:cxnLst/>
            <a:rect r="r" b="b" t="t" l="l"/>
            <a:pathLst>
              <a:path h="1969676" w="1496954">
                <a:moveTo>
                  <a:pt x="0" y="0"/>
                </a:moveTo>
                <a:lnTo>
                  <a:pt x="1496953" y="0"/>
                </a:lnTo>
                <a:lnTo>
                  <a:pt x="1496953" y="1969676"/>
                </a:lnTo>
                <a:lnTo>
                  <a:pt x="0" y="19696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828322" y="5582635"/>
            <a:ext cx="1975747" cy="1975747"/>
          </a:xfrm>
          <a:custGeom>
            <a:avLst/>
            <a:gdLst/>
            <a:ahLst/>
            <a:cxnLst/>
            <a:rect r="r" b="b" t="t" l="l"/>
            <a:pathLst>
              <a:path h="1975747" w="1975747">
                <a:moveTo>
                  <a:pt x="0" y="0"/>
                </a:moveTo>
                <a:lnTo>
                  <a:pt x="1975748" y="0"/>
                </a:lnTo>
                <a:lnTo>
                  <a:pt x="1975748" y="1975747"/>
                </a:lnTo>
                <a:lnTo>
                  <a:pt x="0" y="19757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1967828" y="884555"/>
            <a:ext cx="10555438" cy="2057400"/>
            <a:chOff x="0" y="0"/>
            <a:chExt cx="2780033" cy="54186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780033" cy="541867"/>
            </a:xfrm>
            <a:custGeom>
              <a:avLst/>
              <a:gdLst/>
              <a:ahLst/>
              <a:cxnLst/>
              <a:rect r="r" b="b" t="t" l="l"/>
              <a:pathLst>
                <a:path h="541867" w="2780033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74389"/>
                  </a:lnTo>
                  <a:cubicBezTo>
                    <a:pt x="2780033" y="511656"/>
                    <a:pt x="2749822" y="541867"/>
                    <a:pt x="2712556" y="541867"/>
                  </a:cubicBezTo>
                  <a:lnTo>
                    <a:pt x="67478" y="541867"/>
                  </a:lnTo>
                  <a:cubicBezTo>
                    <a:pt x="30211" y="541867"/>
                    <a:pt x="0" y="511656"/>
                    <a:pt x="0" y="474389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2780033" cy="5990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3046186" y="1217930"/>
            <a:ext cx="8398721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TEXTO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12605" y="3427730"/>
            <a:ext cx="16230600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oppins"/>
              </a:rPr>
              <a:t>TEXTO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96510" y="8475564"/>
            <a:ext cx="285401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542214" y="8475564"/>
            <a:ext cx="285401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819422" y="8475564"/>
            <a:ext cx="285401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096257" y="8475564"/>
            <a:ext cx="285401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4389187" y="8475564"/>
            <a:ext cx="285401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-499604" y="9662672"/>
            <a:ext cx="19491312" cy="1115761"/>
            <a:chOff x="0" y="0"/>
            <a:chExt cx="5133514" cy="293863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133514" cy="293863"/>
            </a:xfrm>
            <a:custGeom>
              <a:avLst/>
              <a:gdLst/>
              <a:ahLst/>
              <a:cxnLst/>
              <a:rect r="r" b="b" t="t" l="l"/>
              <a:pathLst>
                <a:path h="293863" w="5133514">
                  <a:moveTo>
                    <a:pt x="0" y="0"/>
                  </a:moveTo>
                  <a:lnTo>
                    <a:pt x="5133514" y="0"/>
                  </a:lnTo>
                  <a:lnTo>
                    <a:pt x="5133514" y="293863"/>
                  </a:lnTo>
                  <a:lnTo>
                    <a:pt x="0" y="293863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57150"/>
              <a:ext cx="5133514" cy="3510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13327265" y="300959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5662274"/>
            <a:ext cx="8115300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619102" y="-437261"/>
            <a:ext cx="6964153" cy="10831841"/>
            <a:chOff x="0" y="0"/>
            <a:chExt cx="9285537" cy="14442454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37472" t="0" r="37472" b="0"/>
            <a:stretch>
              <a:fillRect/>
            </a:stretch>
          </p:blipFill>
          <p:spPr>
            <a:xfrm flipH="false" flipV="false">
              <a:off x="0" y="0"/>
              <a:ext cx="9285537" cy="14442454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10799999">
            <a:off x="8927887" y="6253292"/>
            <a:ext cx="5443005" cy="4762630"/>
            <a:chOff x="0" y="0"/>
            <a:chExt cx="812800" cy="71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42469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3609890">
            <a:off x="8010835" y="8023804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357799">
            <a:off x="9281916" y="1895952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-1772257">
            <a:off x="11681864" y="4320385"/>
            <a:ext cx="1688777" cy="7462842"/>
            <a:chOff x="0" y="0"/>
            <a:chExt cx="444781" cy="19655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44781" cy="1965522"/>
            </a:xfrm>
            <a:custGeom>
              <a:avLst/>
              <a:gdLst/>
              <a:ahLst/>
              <a:cxnLst/>
              <a:rect r="r" b="b" t="t" l="l"/>
              <a:pathLst>
                <a:path h="1965522" w="444781">
                  <a:moveTo>
                    <a:pt x="0" y="0"/>
                  </a:moveTo>
                  <a:lnTo>
                    <a:pt x="444781" y="0"/>
                  </a:lnTo>
                  <a:lnTo>
                    <a:pt x="444781" y="1965522"/>
                  </a:lnTo>
                  <a:lnTo>
                    <a:pt x="0" y="1965522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444781" cy="20226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997894">
            <a:off x="10878279" y="-1120801"/>
            <a:ext cx="1758392" cy="6729346"/>
            <a:chOff x="0" y="0"/>
            <a:chExt cx="463116" cy="177233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63116" cy="1772338"/>
            </a:xfrm>
            <a:custGeom>
              <a:avLst/>
              <a:gdLst/>
              <a:ahLst/>
              <a:cxnLst/>
              <a:rect r="r" b="b" t="t" l="l"/>
              <a:pathLst>
                <a:path h="1772338" w="463116">
                  <a:moveTo>
                    <a:pt x="0" y="0"/>
                  </a:moveTo>
                  <a:lnTo>
                    <a:pt x="463116" y="0"/>
                  </a:lnTo>
                  <a:lnTo>
                    <a:pt x="463116" y="1772338"/>
                  </a:lnTo>
                  <a:lnTo>
                    <a:pt x="0" y="1772338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463116" cy="18294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028700" y="1813441"/>
            <a:ext cx="7242326" cy="1920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71"/>
              </a:lnSpc>
            </a:pPr>
            <a:r>
              <a:rPr lang="en-US" sz="14471">
                <a:solidFill>
                  <a:srgbClr val="000000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086350" y="7832731"/>
            <a:ext cx="5744562" cy="1345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361"/>
              </a:lnSpc>
              <a:spcBef>
                <a:spcPct val="0"/>
              </a:spcBef>
            </a:pPr>
            <a:r>
              <a:rPr lang="en-US" sz="7401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629388" y="9009211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3256" y="3722918"/>
            <a:ext cx="7336279" cy="1501288"/>
            <a:chOff x="0" y="0"/>
            <a:chExt cx="1932189" cy="39540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32189" cy="395401"/>
            </a:xfrm>
            <a:custGeom>
              <a:avLst/>
              <a:gdLst/>
              <a:ahLst/>
              <a:cxnLst/>
              <a:rect r="r" b="b" t="t" l="l"/>
              <a:pathLst>
                <a:path h="395401" w="1932189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53256" y="6964606"/>
            <a:ext cx="7336279" cy="1501288"/>
            <a:chOff x="0" y="0"/>
            <a:chExt cx="1932189" cy="3954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32189" cy="395401"/>
            </a:xfrm>
            <a:custGeom>
              <a:avLst/>
              <a:gdLst/>
              <a:ahLst/>
              <a:cxnLst/>
              <a:rect r="r" b="b" t="t" l="l"/>
              <a:pathLst>
                <a:path h="395401" w="1932189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698466" y="3722918"/>
            <a:ext cx="7336279" cy="1501288"/>
            <a:chOff x="0" y="0"/>
            <a:chExt cx="1932189" cy="3954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32189" cy="395401"/>
            </a:xfrm>
            <a:custGeom>
              <a:avLst/>
              <a:gdLst/>
              <a:ahLst/>
              <a:cxnLst/>
              <a:rect r="r" b="b" t="t" l="l"/>
              <a:pathLst>
                <a:path h="395401" w="1932189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698466" y="6964606"/>
            <a:ext cx="7336279" cy="1501288"/>
            <a:chOff x="0" y="0"/>
            <a:chExt cx="1932189" cy="3954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32189" cy="395401"/>
            </a:xfrm>
            <a:custGeom>
              <a:avLst/>
              <a:gdLst/>
              <a:ahLst/>
              <a:cxnLst/>
              <a:rect r="r" b="b" t="t" l="l"/>
              <a:pathLst>
                <a:path h="395401" w="1932189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866281" y="685800"/>
            <a:ext cx="10555438" cy="2057400"/>
            <a:chOff x="0" y="0"/>
            <a:chExt cx="2780033" cy="54186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780033" cy="541867"/>
            </a:xfrm>
            <a:custGeom>
              <a:avLst/>
              <a:gdLst/>
              <a:ahLst/>
              <a:cxnLst/>
              <a:rect r="r" b="b" t="t" l="l"/>
              <a:pathLst>
                <a:path h="541867" w="2780033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74389"/>
                  </a:lnTo>
                  <a:cubicBezTo>
                    <a:pt x="2780033" y="511656"/>
                    <a:pt x="2749822" y="541867"/>
                    <a:pt x="2712556" y="541867"/>
                  </a:cubicBezTo>
                  <a:lnTo>
                    <a:pt x="67478" y="541867"/>
                  </a:lnTo>
                  <a:cubicBezTo>
                    <a:pt x="30211" y="541867"/>
                    <a:pt x="0" y="511656"/>
                    <a:pt x="0" y="474389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2780033" cy="5990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689073" y="2930512"/>
            <a:ext cx="3086100" cy="30861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689073" y="6172200"/>
            <a:ext cx="3086100" cy="308610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8115300" y="3331835"/>
            <a:ext cx="2170426" cy="2170426"/>
          </a:xfrm>
          <a:custGeom>
            <a:avLst/>
            <a:gdLst/>
            <a:ahLst/>
            <a:cxnLst/>
            <a:rect r="r" b="b" t="t" l="l"/>
            <a:pathLst>
              <a:path h="2170426" w="2170426">
                <a:moveTo>
                  <a:pt x="0" y="0"/>
                </a:moveTo>
                <a:lnTo>
                  <a:pt x="2170426" y="0"/>
                </a:lnTo>
                <a:lnTo>
                  <a:pt x="2170426" y="2170427"/>
                </a:lnTo>
                <a:lnTo>
                  <a:pt x="0" y="21704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8298927" y="6550012"/>
            <a:ext cx="1986800" cy="2229228"/>
          </a:xfrm>
          <a:custGeom>
            <a:avLst/>
            <a:gdLst/>
            <a:ahLst/>
            <a:cxnLst/>
            <a:rect r="r" b="b" t="t" l="l"/>
            <a:pathLst>
              <a:path h="2229228" w="1986800">
                <a:moveTo>
                  <a:pt x="0" y="0"/>
                </a:moveTo>
                <a:lnTo>
                  <a:pt x="1986799" y="0"/>
                </a:lnTo>
                <a:lnTo>
                  <a:pt x="1986799" y="2229228"/>
                </a:lnTo>
                <a:lnTo>
                  <a:pt x="0" y="22292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4921395" y="1019175"/>
            <a:ext cx="84452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TEXTO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153717" y="4057636"/>
            <a:ext cx="5535356" cy="717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815317" y="4057636"/>
            <a:ext cx="4952084" cy="717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153717" y="7248700"/>
            <a:ext cx="5535356" cy="717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384773" y="7299357"/>
            <a:ext cx="4669797" cy="717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629388" y="9009211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057400" y="1915298"/>
            <a:ext cx="11201400" cy="1454521"/>
            <a:chOff x="0" y="0"/>
            <a:chExt cx="2950163" cy="3830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50163" cy="383084"/>
            </a:xfrm>
            <a:custGeom>
              <a:avLst/>
              <a:gdLst/>
              <a:ahLst/>
              <a:cxnLst/>
              <a:rect r="r" b="b" t="t" l="l"/>
              <a:pathLst>
                <a:path h="383084" w="2950163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19497"/>
                  </a:lnTo>
                  <a:cubicBezTo>
                    <a:pt x="2950163" y="336361"/>
                    <a:pt x="2943464" y="352535"/>
                    <a:pt x="2931539" y="364460"/>
                  </a:cubicBezTo>
                  <a:cubicBezTo>
                    <a:pt x="2919614" y="376384"/>
                    <a:pt x="2903441" y="383084"/>
                    <a:pt x="2886577" y="383084"/>
                  </a:cubicBezTo>
                  <a:lnTo>
                    <a:pt x="63586" y="383084"/>
                  </a:lnTo>
                  <a:cubicBezTo>
                    <a:pt x="28469" y="383084"/>
                    <a:pt x="0" y="354615"/>
                    <a:pt x="0" y="319497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950163" cy="440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9604" y="9833549"/>
            <a:ext cx="19491312" cy="944884"/>
            <a:chOff x="0" y="0"/>
            <a:chExt cx="5133514" cy="2488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133514" cy="248858"/>
            </a:xfrm>
            <a:custGeom>
              <a:avLst/>
              <a:gdLst/>
              <a:ahLst/>
              <a:cxnLst/>
              <a:rect r="r" b="b" t="t" l="l"/>
              <a:pathLst>
                <a:path h="248858" w="5133514">
                  <a:moveTo>
                    <a:pt x="0" y="0"/>
                  </a:moveTo>
                  <a:lnTo>
                    <a:pt x="5133514" y="0"/>
                  </a:lnTo>
                  <a:lnTo>
                    <a:pt x="5133514" y="248858"/>
                  </a:lnTo>
                  <a:lnTo>
                    <a:pt x="0" y="248858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5133514" cy="3060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9692581" y="-44309"/>
            <a:ext cx="9919075" cy="11832977"/>
            <a:chOff x="0" y="0"/>
            <a:chExt cx="6213107" cy="741193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55753" y="0"/>
              <a:ext cx="6268847" cy="7411847"/>
            </a:xfrm>
            <a:custGeom>
              <a:avLst/>
              <a:gdLst/>
              <a:ahLst/>
              <a:cxnLst/>
              <a:rect r="r" b="b" t="t" l="l"/>
              <a:pathLst>
                <a:path h="7411847" w="6268847">
                  <a:moveTo>
                    <a:pt x="2342388" y="0"/>
                  </a:moveTo>
                  <a:cubicBezTo>
                    <a:pt x="2237613" y="21717"/>
                    <a:pt x="2144268" y="84328"/>
                    <a:pt x="2084578" y="175895"/>
                  </a:cubicBezTo>
                  <a:lnTo>
                    <a:pt x="121793" y="3185033"/>
                  </a:lnTo>
                  <a:cubicBezTo>
                    <a:pt x="0" y="3371723"/>
                    <a:pt x="51308" y="3621659"/>
                    <a:pt x="236855" y="3745230"/>
                  </a:cubicBezTo>
                  <a:lnTo>
                    <a:pt x="5637149" y="7343013"/>
                  </a:lnTo>
                  <a:cubicBezTo>
                    <a:pt x="5708142" y="7390257"/>
                    <a:pt x="5785485" y="7411847"/>
                    <a:pt x="5860796" y="7411847"/>
                  </a:cubicBezTo>
                  <a:lnTo>
                    <a:pt x="5861812" y="7411847"/>
                  </a:lnTo>
                  <a:cubicBezTo>
                    <a:pt x="6072886" y="7411593"/>
                    <a:pt x="6268847" y="7243699"/>
                    <a:pt x="6268847" y="7004812"/>
                  </a:cubicBezTo>
                  <a:lnTo>
                    <a:pt x="6268847" y="397891"/>
                  </a:lnTo>
                  <a:cubicBezTo>
                    <a:pt x="6268847" y="201803"/>
                    <a:pt x="6130036" y="38227"/>
                    <a:pt x="5945378" y="0"/>
                  </a:cubicBezTo>
                  <a:close/>
                </a:path>
              </a:pathLst>
            </a:custGeom>
            <a:solidFill>
              <a:srgbClr val="5CE1E6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1" id="11"/>
          <p:cNvSpPr/>
          <p:nvPr/>
        </p:nvSpPr>
        <p:spPr>
          <a:xfrm flipH="false" flipV="false" rot="-4357799">
            <a:off x="9498029" y="2033600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0268158" y="-388912"/>
            <a:ext cx="10207942" cy="12177581"/>
            <a:chOff x="0" y="0"/>
            <a:chExt cx="6213107" cy="74119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55753" y="0"/>
              <a:ext cx="6268847" cy="7411847"/>
            </a:xfrm>
            <a:custGeom>
              <a:avLst/>
              <a:gdLst/>
              <a:ahLst/>
              <a:cxnLst/>
              <a:rect r="r" b="b" t="t" l="l"/>
              <a:pathLst>
                <a:path h="7411847" w="6268847">
                  <a:moveTo>
                    <a:pt x="2342388" y="0"/>
                  </a:moveTo>
                  <a:cubicBezTo>
                    <a:pt x="2237613" y="21717"/>
                    <a:pt x="2144268" y="84328"/>
                    <a:pt x="2084578" y="175895"/>
                  </a:cubicBezTo>
                  <a:lnTo>
                    <a:pt x="121793" y="3185033"/>
                  </a:lnTo>
                  <a:cubicBezTo>
                    <a:pt x="0" y="3371723"/>
                    <a:pt x="51308" y="3621659"/>
                    <a:pt x="236855" y="3745230"/>
                  </a:cubicBezTo>
                  <a:lnTo>
                    <a:pt x="5637149" y="7343013"/>
                  </a:lnTo>
                  <a:cubicBezTo>
                    <a:pt x="5708142" y="7390257"/>
                    <a:pt x="5785485" y="7411847"/>
                    <a:pt x="5860796" y="7411847"/>
                  </a:cubicBezTo>
                  <a:lnTo>
                    <a:pt x="5861812" y="7411847"/>
                  </a:lnTo>
                  <a:cubicBezTo>
                    <a:pt x="6072886" y="7411593"/>
                    <a:pt x="6268847" y="7243699"/>
                    <a:pt x="6268847" y="7004812"/>
                  </a:cubicBezTo>
                  <a:lnTo>
                    <a:pt x="6268847" y="397891"/>
                  </a:lnTo>
                  <a:cubicBezTo>
                    <a:pt x="6268847" y="201803"/>
                    <a:pt x="6130036" y="38227"/>
                    <a:pt x="59453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720137" y="2290134"/>
            <a:ext cx="6771513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TEXTO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3312669"/>
            <a:ext cx="8115300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565203"/>
            <a:ext cx="8115300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300959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1663362">
            <a:off x="11890216" y="327296"/>
            <a:ext cx="9582641" cy="14171389"/>
            <a:chOff x="0" y="0"/>
            <a:chExt cx="2523823" cy="373238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23823" cy="3732382"/>
            </a:xfrm>
            <a:custGeom>
              <a:avLst/>
              <a:gdLst/>
              <a:ahLst/>
              <a:cxnLst/>
              <a:rect r="r" b="b" t="t" l="l"/>
              <a:pathLst>
                <a:path h="3732382" w="2523823">
                  <a:moveTo>
                    <a:pt x="0" y="0"/>
                  </a:moveTo>
                  <a:lnTo>
                    <a:pt x="2523823" y="0"/>
                  </a:lnTo>
                  <a:lnTo>
                    <a:pt x="2523823" y="3732382"/>
                  </a:lnTo>
                  <a:lnTo>
                    <a:pt x="0" y="3732382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523823" cy="37895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761515">
            <a:off x="12350631" y="-3047439"/>
            <a:ext cx="8661811" cy="14062736"/>
            <a:chOff x="0" y="0"/>
            <a:chExt cx="2281300" cy="370376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81300" cy="3703766"/>
            </a:xfrm>
            <a:custGeom>
              <a:avLst/>
              <a:gdLst/>
              <a:ahLst/>
              <a:cxnLst/>
              <a:rect r="r" b="b" t="t" l="l"/>
              <a:pathLst>
                <a:path h="3703766" w="2281300">
                  <a:moveTo>
                    <a:pt x="0" y="0"/>
                  </a:moveTo>
                  <a:lnTo>
                    <a:pt x="2281300" y="0"/>
                  </a:lnTo>
                  <a:lnTo>
                    <a:pt x="2281300" y="3703766"/>
                  </a:lnTo>
                  <a:lnTo>
                    <a:pt x="0" y="3703766"/>
                  </a:lnTo>
                  <a:close/>
                </a:path>
              </a:pathLst>
            </a:custGeom>
            <a:solidFill>
              <a:srgbClr val="52CBBE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2281300" cy="37609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-2057400" y="1883993"/>
            <a:ext cx="11201400" cy="1550270"/>
            <a:chOff x="0" y="0"/>
            <a:chExt cx="2950163" cy="4083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950163" cy="408301"/>
            </a:xfrm>
            <a:custGeom>
              <a:avLst/>
              <a:gdLst/>
              <a:ahLst/>
              <a:cxnLst/>
              <a:rect r="r" b="b" t="t" l="l"/>
              <a:pathLst>
                <a:path h="408301" w="2950163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44715"/>
                  </a:lnTo>
                  <a:cubicBezTo>
                    <a:pt x="2950163" y="361579"/>
                    <a:pt x="2943464" y="377753"/>
                    <a:pt x="2931539" y="389677"/>
                  </a:cubicBezTo>
                  <a:cubicBezTo>
                    <a:pt x="2919614" y="401602"/>
                    <a:pt x="2903441" y="408301"/>
                    <a:pt x="2886577" y="408301"/>
                  </a:cubicBezTo>
                  <a:lnTo>
                    <a:pt x="63586" y="408301"/>
                  </a:lnTo>
                  <a:cubicBezTo>
                    <a:pt x="46722" y="408301"/>
                    <a:pt x="30549" y="401602"/>
                    <a:pt x="18624" y="389677"/>
                  </a:cubicBezTo>
                  <a:cubicBezTo>
                    <a:pt x="6699" y="377753"/>
                    <a:pt x="0" y="361579"/>
                    <a:pt x="0" y="344715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2950163" cy="4654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028700" y="2306747"/>
            <a:ext cx="712386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TEXTO</a:t>
            </a:r>
          </a:p>
        </p:txBody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0543876" y="-343868"/>
            <a:ext cx="8041335" cy="6613224"/>
            <a:chOff x="0" y="0"/>
            <a:chExt cx="6197600" cy="50969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197600" cy="5096891"/>
            </a:xfrm>
            <a:custGeom>
              <a:avLst/>
              <a:gdLst/>
              <a:ahLst/>
              <a:cxnLst/>
              <a:rect r="r" b="b" t="t" l="l"/>
              <a:pathLst>
                <a:path h="5096891" w="6197600">
                  <a:moveTo>
                    <a:pt x="0" y="0"/>
                  </a:moveTo>
                  <a:lnTo>
                    <a:pt x="2794000" y="5096891"/>
                  </a:lnTo>
                  <a:lnTo>
                    <a:pt x="6197600" y="5096891"/>
                  </a:lnTo>
                  <a:lnTo>
                    <a:pt x="61976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4564543" y="6942835"/>
            <a:ext cx="4514918" cy="3713085"/>
            <a:chOff x="0" y="0"/>
            <a:chExt cx="6197600" cy="50969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197600" cy="5096891"/>
            </a:xfrm>
            <a:custGeom>
              <a:avLst/>
              <a:gdLst/>
              <a:ahLst/>
              <a:cxnLst/>
              <a:rect r="r" b="b" t="t" l="l"/>
              <a:pathLst>
                <a:path h="5096891" w="6197600">
                  <a:moveTo>
                    <a:pt x="0" y="0"/>
                  </a:moveTo>
                  <a:lnTo>
                    <a:pt x="2794000" y="5096891"/>
                  </a:lnTo>
                  <a:lnTo>
                    <a:pt x="6197600" y="5096891"/>
                  </a:lnTo>
                  <a:lnTo>
                    <a:pt x="61976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1028700" y="3377113"/>
            <a:ext cx="8430859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6454958"/>
            <a:ext cx="8115300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028700" y="300959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4075" y="1028700"/>
            <a:ext cx="11201400" cy="1550270"/>
            <a:chOff x="0" y="0"/>
            <a:chExt cx="2950163" cy="4083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50163" cy="408301"/>
            </a:xfrm>
            <a:custGeom>
              <a:avLst/>
              <a:gdLst/>
              <a:ahLst/>
              <a:cxnLst/>
              <a:rect r="r" b="b" t="t" l="l"/>
              <a:pathLst>
                <a:path h="408301" w="2950163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44715"/>
                  </a:lnTo>
                  <a:cubicBezTo>
                    <a:pt x="2950163" y="361579"/>
                    <a:pt x="2943464" y="377753"/>
                    <a:pt x="2931539" y="389677"/>
                  </a:cubicBezTo>
                  <a:cubicBezTo>
                    <a:pt x="2919614" y="401602"/>
                    <a:pt x="2903441" y="408301"/>
                    <a:pt x="2886577" y="408301"/>
                  </a:cubicBezTo>
                  <a:lnTo>
                    <a:pt x="63586" y="408301"/>
                  </a:lnTo>
                  <a:cubicBezTo>
                    <a:pt x="46722" y="408301"/>
                    <a:pt x="30549" y="401602"/>
                    <a:pt x="18624" y="389677"/>
                  </a:cubicBezTo>
                  <a:cubicBezTo>
                    <a:pt x="6699" y="377753"/>
                    <a:pt x="0" y="361579"/>
                    <a:pt x="0" y="344715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2950163" cy="4654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6089187" y="2951515"/>
            <a:ext cx="3051516" cy="3051516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6089187" y="6012556"/>
            <a:ext cx="3051516" cy="3051516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6350000"/>
                  </a:moveTo>
                  <a:cubicBezTo>
                    <a:pt x="4928870" y="6350000"/>
                    <a:pt x="6350000" y="4928870"/>
                    <a:pt x="6350000" y="3175000"/>
                  </a:cubicBezTo>
                  <a:lnTo>
                    <a:pt x="6350000" y="0"/>
                  </a:lnTo>
                  <a:lnTo>
                    <a:pt x="3175000" y="0"/>
                  </a:lnTo>
                  <a:cubicBezTo>
                    <a:pt x="1421130" y="0"/>
                    <a:pt x="0" y="1421130"/>
                    <a:pt x="0" y="3175000"/>
                  </a:cubicBezTo>
                  <a:cubicBezTo>
                    <a:pt x="0" y="4928870"/>
                    <a:pt x="1421130" y="6350000"/>
                    <a:pt x="3175000" y="635000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7013" y="334588"/>
              <a:ext cx="5895974" cy="5627484"/>
            </a:xfrm>
            <a:custGeom>
              <a:avLst/>
              <a:gdLst/>
              <a:ahLst/>
              <a:cxnLst/>
              <a:rect r="r" b="b" t="t" l="l"/>
              <a:pathLst>
                <a:path h="5627484" w="5895974">
                  <a:moveTo>
                    <a:pt x="2947987" y="4502"/>
                  </a:moveTo>
                  <a:cubicBezTo>
                    <a:pt x="1941349" y="0"/>
                    <a:pt x="1009246" y="534452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3"/>
                    <a:pt x="1941349" y="5627484"/>
                    <a:pt x="2947987" y="5622982"/>
                  </a:cubicBezTo>
                  <a:cubicBezTo>
                    <a:pt x="3954625" y="5627484"/>
                    <a:pt x="4886728" y="5093033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2"/>
                    <a:pt x="3954625" y="0"/>
                    <a:pt x="2947987" y="4502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9140703" y="6012556"/>
            <a:ext cx="3051516" cy="3051516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6350000" y="3175000"/>
                  </a:moveTo>
                  <a:cubicBezTo>
                    <a:pt x="6350000" y="1421130"/>
                    <a:pt x="4928870" y="0"/>
                    <a:pt x="3175000" y="0"/>
                  </a:cubicBezTo>
                  <a:lnTo>
                    <a:pt x="0" y="0"/>
                  </a:lnTo>
                  <a:lnTo>
                    <a:pt x="0" y="3175000"/>
                  </a:lnTo>
                  <a:cubicBezTo>
                    <a:pt x="0" y="4928870"/>
                    <a:pt x="1421130" y="6350000"/>
                    <a:pt x="3175000" y="6350000"/>
                  </a:cubicBezTo>
                  <a:cubicBezTo>
                    <a:pt x="4928870" y="6350000"/>
                    <a:pt x="6350000" y="4928870"/>
                    <a:pt x="6350000" y="317500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99010" y="359986"/>
              <a:ext cx="5898640" cy="5630028"/>
            </a:xfrm>
            <a:custGeom>
              <a:avLst/>
              <a:gdLst/>
              <a:ahLst/>
              <a:cxnLst/>
              <a:rect r="r" b="b" t="t" l="l"/>
              <a:pathLst>
                <a:path h="5630028" w="5898640">
                  <a:moveTo>
                    <a:pt x="2949320" y="4504"/>
                  </a:moveTo>
                  <a:cubicBezTo>
                    <a:pt x="1942227" y="0"/>
                    <a:pt x="1009702" y="534693"/>
                    <a:pt x="504851" y="1406118"/>
                  </a:cubicBezTo>
                  <a:cubicBezTo>
                    <a:pt x="0" y="2277543"/>
                    <a:pt x="0" y="3352485"/>
                    <a:pt x="504851" y="4223910"/>
                  </a:cubicBezTo>
                  <a:cubicBezTo>
                    <a:pt x="1009702" y="5095335"/>
                    <a:pt x="1942227" y="5630028"/>
                    <a:pt x="2949320" y="5625524"/>
                  </a:cubicBezTo>
                  <a:cubicBezTo>
                    <a:pt x="3956413" y="5630028"/>
                    <a:pt x="4888938" y="5095335"/>
                    <a:pt x="5393789" y="4223910"/>
                  </a:cubicBezTo>
                  <a:cubicBezTo>
                    <a:pt x="5898640" y="3352485"/>
                    <a:pt x="5898640" y="2277543"/>
                    <a:pt x="5393789" y="1406118"/>
                  </a:cubicBezTo>
                  <a:cubicBezTo>
                    <a:pt x="4888938" y="534693"/>
                    <a:pt x="3956413" y="0"/>
                    <a:pt x="2949320" y="4504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9140703" y="2951515"/>
            <a:ext cx="3051516" cy="3051516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130" y="0"/>
                    <a:pt x="0" y="1421130"/>
                    <a:pt x="0" y="3175000"/>
                  </a:cubicBezTo>
                  <a:lnTo>
                    <a:pt x="0" y="6350000"/>
                  </a:lnTo>
                  <a:lnTo>
                    <a:pt x="3175000" y="6350000"/>
                  </a:lnTo>
                  <a:cubicBezTo>
                    <a:pt x="4928870" y="6350000"/>
                    <a:pt x="6350000" y="4928870"/>
                    <a:pt x="6350000" y="3175000"/>
                  </a:cubicBezTo>
                  <a:cubicBezTo>
                    <a:pt x="6350000" y="1421130"/>
                    <a:pt x="4928870" y="0"/>
                    <a:pt x="31750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27013" y="387928"/>
              <a:ext cx="5895974" cy="5627483"/>
            </a:xfrm>
            <a:custGeom>
              <a:avLst/>
              <a:gdLst/>
              <a:ahLst/>
              <a:cxnLst/>
              <a:rect r="r" b="b" t="t" l="l"/>
              <a:pathLst>
                <a:path h="5627483" w="5895974">
                  <a:moveTo>
                    <a:pt x="2947987" y="4502"/>
                  </a:moveTo>
                  <a:cubicBezTo>
                    <a:pt x="1941349" y="0"/>
                    <a:pt x="1009246" y="534452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4"/>
                    <a:pt x="2947987" y="5622982"/>
                  </a:cubicBezTo>
                  <a:cubicBezTo>
                    <a:pt x="3954625" y="5627484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3866981" y="1451410"/>
            <a:ext cx="6915587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239608" y="3929607"/>
            <a:ext cx="3627207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42905" y="4488408"/>
            <a:ext cx="362720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Italics"/>
              </a:rPr>
              <a:t>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411293" y="4564490"/>
            <a:ext cx="362720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Italics"/>
              </a:rPr>
              <a:t>TEXTO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09308" y="7504818"/>
            <a:ext cx="465750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Italics"/>
              </a:rPr>
              <a:t>TEXTO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411293" y="7557364"/>
            <a:ext cx="465750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99"/>
              </a:lnSpc>
            </a:pPr>
            <a:r>
              <a:rPr lang="en-US" sz="2499">
                <a:solidFill>
                  <a:srgbClr val="000000"/>
                </a:solidFill>
                <a:latin typeface="Poppins Italics"/>
              </a:rPr>
              <a:t>TEXTO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411293" y="4005689"/>
            <a:ext cx="3627207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39608" y="6937762"/>
            <a:ext cx="3627207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411293" y="6864725"/>
            <a:ext cx="4202681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-499604" y="9833549"/>
            <a:ext cx="19491312" cy="944884"/>
            <a:chOff x="0" y="0"/>
            <a:chExt cx="5133514" cy="24885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133514" cy="248858"/>
            </a:xfrm>
            <a:custGeom>
              <a:avLst/>
              <a:gdLst/>
              <a:ahLst/>
              <a:cxnLst/>
              <a:rect r="r" b="b" t="t" l="l"/>
              <a:pathLst>
                <a:path h="248858" w="5133514">
                  <a:moveTo>
                    <a:pt x="0" y="0"/>
                  </a:moveTo>
                  <a:lnTo>
                    <a:pt x="5133514" y="0"/>
                  </a:lnTo>
                  <a:lnTo>
                    <a:pt x="5133514" y="248858"/>
                  </a:lnTo>
                  <a:lnTo>
                    <a:pt x="0" y="248858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5133514" cy="3060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13133833" y="477598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057400" y="1244811"/>
            <a:ext cx="11201400" cy="1550270"/>
            <a:chOff x="0" y="0"/>
            <a:chExt cx="2950163" cy="40830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50163" cy="408301"/>
            </a:xfrm>
            <a:custGeom>
              <a:avLst/>
              <a:gdLst/>
              <a:ahLst/>
              <a:cxnLst/>
              <a:rect r="r" b="b" t="t" l="l"/>
              <a:pathLst>
                <a:path h="408301" w="2950163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44715"/>
                  </a:lnTo>
                  <a:cubicBezTo>
                    <a:pt x="2950163" y="361579"/>
                    <a:pt x="2943464" y="377753"/>
                    <a:pt x="2931539" y="389677"/>
                  </a:cubicBezTo>
                  <a:cubicBezTo>
                    <a:pt x="2919614" y="401602"/>
                    <a:pt x="2903441" y="408301"/>
                    <a:pt x="2886577" y="408301"/>
                  </a:cubicBezTo>
                  <a:lnTo>
                    <a:pt x="63586" y="408301"/>
                  </a:lnTo>
                  <a:cubicBezTo>
                    <a:pt x="46722" y="408301"/>
                    <a:pt x="30549" y="401602"/>
                    <a:pt x="18624" y="389677"/>
                  </a:cubicBezTo>
                  <a:cubicBezTo>
                    <a:pt x="6699" y="377753"/>
                    <a:pt x="0" y="361579"/>
                    <a:pt x="0" y="344715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950163" cy="4654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true" rot="-3788001">
            <a:off x="10533962" y="1188143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7216534" y="342785"/>
                </a:moveTo>
                <a:lnTo>
                  <a:pt x="0" y="342785"/>
                </a:lnTo>
                <a:lnTo>
                  <a:pt x="0" y="0"/>
                </a:lnTo>
                <a:lnTo>
                  <a:pt x="7216534" y="0"/>
                </a:lnTo>
                <a:lnTo>
                  <a:pt x="7216534" y="342785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646112" y="-704269"/>
            <a:ext cx="5443005" cy="4762630"/>
            <a:chOff x="0" y="0"/>
            <a:chExt cx="812800" cy="711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636443" y="-975432"/>
            <a:ext cx="11303114" cy="11262432"/>
            <a:chOff x="0" y="0"/>
            <a:chExt cx="812800" cy="8098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09875"/>
            </a:xfrm>
            <a:custGeom>
              <a:avLst/>
              <a:gdLst/>
              <a:ahLst/>
              <a:cxnLst/>
              <a:rect r="r" b="b" t="t" l="l"/>
              <a:pathLst>
                <a:path h="809875" w="812800">
                  <a:moveTo>
                    <a:pt x="812800" y="404937"/>
                  </a:moveTo>
                  <a:lnTo>
                    <a:pt x="609600" y="809875"/>
                  </a:lnTo>
                  <a:lnTo>
                    <a:pt x="203200" y="809875"/>
                  </a:lnTo>
                  <a:lnTo>
                    <a:pt x="0" y="404937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404937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14300" y="-57150"/>
              <a:ext cx="584200" cy="867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3785064">
            <a:off x="10531280" y="7779376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6"/>
                </a:lnTo>
                <a:lnTo>
                  <a:pt x="0" y="3427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081643" y="1244811"/>
            <a:ext cx="10571943" cy="9792262"/>
          </a:xfrm>
          <a:custGeom>
            <a:avLst/>
            <a:gdLst/>
            <a:ahLst/>
            <a:cxnLst/>
            <a:rect r="r" b="b" t="t" l="l"/>
            <a:pathLst>
              <a:path h="9792262" w="10571943">
                <a:moveTo>
                  <a:pt x="0" y="0"/>
                </a:moveTo>
                <a:lnTo>
                  <a:pt x="10571943" y="0"/>
                </a:lnTo>
                <a:lnTo>
                  <a:pt x="10571943" y="9792262"/>
                </a:lnTo>
                <a:lnTo>
                  <a:pt x="0" y="97922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1750371"/>
            <a:ext cx="4865325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71897" y="3340958"/>
            <a:ext cx="8072103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Poppins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78097" y="5994800"/>
            <a:ext cx="3806197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78097" y="6743890"/>
            <a:ext cx="5913604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Poppins Bold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78097" y="7632775"/>
            <a:ext cx="5913604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862310" y="8404278"/>
            <a:ext cx="5913604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028700" y="8413168"/>
            <a:ext cx="590550" cy="590550"/>
          </a:xfrm>
          <a:custGeom>
            <a:avLst/>
            <a:gdLst/>
            <a:ahLst/>
            <a:cxnLst/>
            <a:rect r="r" b="b" t="t" l="l"/>
            <a:pathLst>
              <a:path h="590550" w="590550">
                <a:moveTo>
                  <a:pt x="0" y="0"/>
                </a:moveTo>
                <a:lnTo>
                  <a:pt x="590550" y="0"/>
                </a:lnTo>
                <a:lnTo>
                  <a:pt x="59055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028700" y="7604835"/>
            <a:ext cx="606337" cy="606337"/>
          </a:xfrm>
          <a:custGeom>
            <a:avLst/>
            <a:gdLst/>
            <a:ahLst/>
            <a:cxnLst/>
            <a:rect r="r" b="b" t="t" l="l"/>
            <a:pathLst>
              <a:path h="606337" w="606337">
                <a:moveTo>
                  <a:pt x="0" y="0"/>
                </a:moveTo>
                <a:lnTo>
                  <a:pt x="606337" y="0"/>
                </a:lnTo>
                <a:lnTo>
                  <a:pt x="606337" y="606338"/>
                </a:lnTo>
                <a:lnTo>
                  <a:pt x="0" y="6063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044487" y="6829615"/>
            <a:ext cx="590550" cy="590550"/>
          </a:xfrm>
          <a:custGeom>
            <a:avLst/>
            <a:gdLst/>
            <a:ahLst/>
            <a:cxnLst/>
            <a:rect r="r" b="b" t="t" l="l"/>
            <a:pathLst>
              <a:path h="590550" w="590550">
                <a:moveTo>
                  <a:pt x="0" y="0"/>
                </a:moveTo>
                <a:lnTo>
                  <a:pt x="590550" y="0"/>
                </a:lnTo>
                <a:lnTo>
                  <a:pt x="59055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44487" y="6054395"/>
            <a:ext cx="590550" cy="590550"/>
          </a:xfrm>
          <a:custGeom>
            <a:avLst/>
            <a:gdLst/>
            <a:ahLst/>
            <a:cxnLst/>
            <a:rect r="r" b="b" t="t" l="l"/>
            <a:pathLst>
              <a:path h="590550" w="590550">
                <a:moveTo>
                  <a:pt x="0" y="0"/>
                </a:moveTo>
                <a:lnTo>
                  <a:pt x="590550" y="0"/>
                </a:lnTo>
                <a:lnTo>
                  <a:pt x="59055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028700" y="300959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1"/>
                </a:lnTo>
                <a:lnTo>
                  <a:pt x="0" y="72774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801313">
            <a:off x="7944412" y="2305957"/>
            <a:ext cx="1603602" cy="9552208"/>
            <a:chOff x="0" y="0"/>
            <a:chExt cx="422348" cy="2515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2348" cy="2515808"/>
            </a:xfrm>
            <a:custGeom>
              <a:avLst/>
              <a:gdLst/>
              <a:ahLst/>
              <a:cxnLst/>
              <a:rect r="r" b="b" t="t" l="l"/>
              <a:pathLst>
                <a:path h="2515808" w="422348">
                  <a:moveTo>
                    <a:pt x="0" y="0"/>
                  </a:moveTo>
                  <a:lnTo>
                    <a:pt x="422348" y="0"/>
                  </a:lnTo>
                  <a:lnTo>
                    <a:pt x="422348" y="2515808"/>
                  </a:lnTo>
                  <a:lnTo>
                    <a:pt x="0" y="2515808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22348" cy="2572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801313">
            <a:off x="17293479" y="-4169084"/>
            <a:ext cx="1603602" cy="9552208"/>
            <a:chOff x="0" y="0"/>
            <a:chExt cx="422348" cy="25158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2348" cy="2515808"/>
            </a:xfrm>
            <a:custGeom>
              <a:avLst/>
              <a:gdLst/>
              <a:ahLst/>
              <a:cxnLst/>
              <a:rect r="r" b="b" t="t" l="l"/>
              <a:pathLst>
                <a:path h="2515808" w="422348">
                  <a:moveTo>
                    <a:pt x="0" y="0"/>
                  </a:moveTo>
                  <a:lnTo>
                    <a:pt x="422348" y="0"/>
                  </a:lnTo>
                  <a:lnTo>
                    <a:pt x="422348" y="2515808"/>
                  </a:lnTo>
                  <a:lnTo>
                    <a:pt x="0" y="2515808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422348" cy="2572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1323218">
            <a:off x="-260294" y="-2499941"/>
            <a:ext cx="9329309" cy="13900928"/>
            <a:chOff x="0" y="0"/>
            <a:chExt cx="640025" cy="95365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40025" cy="953655"/>
            </a:xfrm>
            <a:custGeom>
              <a:avLst/>
              <a:gdLst/>
              <a:ahLst/>
              <a:cxnLst/>
              <a:rect r="r" b="b" t="t" l="l"/>
              <a:pathLst>
                <a:path h="953655" w="640025">
                  <a:moveTo>
                    <a:pt x="203200" y="0"/>
                  </a:moveTo>
                  <a:lnTo>
                    <a:pt x="640025" y="0"/>
                  </a:lnTo>
                  <a:lnTo>
                    <a:pt x="436825" y="953655"/>
                  </a:lnTo>
                  <a:lnTo>
                    <a:pt x="0" y="95365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01600" y="-57150"/>
              <a:ext cx="436825" cy="10108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7234808">
            <a:off x="-545671" y="4853273"/>
            <a:ext cx="16230600" cy="770953"/>
          </a:xfrm>
          <a:custGeom>
            <a:avLst/>
            <a:gdLst/>
            <a:ahLst/>
            <a:cxnLst/>
            <a:rect r="r" b="b" t="t" l="l"/>
            <a:pathLst>
              <a:path h="770953" w="16230600">
                <a:moveTo>
                  <a:pt x="0" y="0"/>
                </a:moveTo>
                <a:lnTo>
                  <a:pt x="16230600" y="0"/>
                </a:lnTo>
                <a:lnTo>
                  <a:pt x="16230600" y="770954"/>
                </a:lnTo>
                <a:lnTo>
                  <a:pt x="0" y="770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2000"/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0" y="-110826"/>
            <a:ext cx="10341615" cy="10508652"/>
            <a:chOff x="0" y="0"/>
            <a:chExt cx="5765800" cy="58589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765800" cy="5858891"/>
            </a:xfrm>
            <a:custGeom>
              <a:avLst/>
              <a:gdLst/>
              <a:ahLst/>
              <a:cxnLst/>
              <a:rect r="r" b="b" t="t" l="l"/>
              <a:pathLst>
                <a:path h="5858891" w="5765800">
                  <a:moveTo>
                    <a:pt x="0" y="0"/>
                  </a:moveTo>
                  <a:lnTo>
                    <a:pt x="0" y="5858891"/>
                  </a:lnTo>
                  <a:lnTo>
                    <a:pt x="5765800" y="5858891"/>
                  </a:lnTo>
                  <a:lnTo>
                    <a:pt x="2235200" y="0"/>
                  </a:lnTo>
                  <a:close/>
                </a:path>
              </a:pathLst>
            </a:custGeom>
            <a:blipFill>
              <a:blip r:embed="rId4"/>
              <a:stretch>
                <a:fillRect l="-10994" t="0" r="-70459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-1801313">
            <a:off x="-1212776" y="4436810"/>
            <a:ext cx="2060748" cy="7889373"/>
            <a:chOff x="0" y="0"/>
            <a:chExt cx="542748" cy="20778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42748" cy="2077860"/>
            </a:xfrm>
            <a:custGeom>
              <a:avLst/>
              <a:gdLst/>
              <a:ahLst/>
              <a:cxnLst/>
              <a:rect r="r" b="b" t="t" l="l"/>
              <a:pathLst>
                <a:path h="2077860" w="542748">
                  <a:moveTo>
                    <a:pt x="0" y="0"/>
                  </a:moveTo>
                  <a:lnTo>
                    <a:pt x="542748" y="0"/>
                  </a:lnTo>
                  <a:lnTo>
                    <a:pt x="542748" y="2077860"/>
                  </a:lnTo>
                  <a:lnTo>
                    <a:pt x="0" y="207786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542748" cy="2135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3131416">
            <a:off x="-4080653" y="2120145"/>
            <a:ext cx="12285790" cy="583575"/>
          </a:xfrm>
          <a:custGeom>
            <a:avLst/>
            <a:gdLst/>
            <a:ahLst/>
            <a:cxnLst/>
            <a:rect r="r" b="b" t="t" l="l"/>
            <a:pathLst>
              <a:path h="583575" w="12285790">
                <a:moveTo>
                  <a:pt x="0" y="0"/>
                </a:moveTo>
                <a:lnTo>
                  <a:pt x="12285790" y="0"/>
                </a:lnTo>
                <a:lnTo>
                  <a:pt x="12285790" y="583575"/>
                </a:lnTo>
                <a:lnTo>
                  <a:pt x="0" y="5835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2252587">
            <a:off x="-1105257" y="-2239445"/>
            <a:ext cx="3086100" cy="7845843"/>
            <a:chOff x="0" y="0"/>
            <a:chExt cx="812800" cy="206639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2066395"/>
            </a:xfrm>
            <a:custGeom>
              <a:avLst/>
              <a:gdLst/>
              <a:ahLst/>
              <a:cxnLst/>
              <a:rect r="r" b="b" t="t" l="l"/>
              <a:pathLst>
                <a:path h="206639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066395"/>
                  </a:lnTo>
                  <a:lnTo>
                    <a:pt x="0" y="2066395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12800" cy="21235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0892056" y="1931126"/>
            <a:ext cx="6367244" cy="1730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986"/>
              </a:lnSpc>
            </a:pPr>
            <a:r>
              <a:rPr lang="en-US" sz="12986">
                <a:solidFill>
                  <a:srgbClr val="000000"/>
                </a:solidFill>
                <a:latin typeface="League Spartan Bold"/>
              </a:rPr>
              <a:t>TEXTO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341615" y="5490336"/>
            <a:ext cx="6917685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Poppins"/>
              </a:rPr>
              <a:t>TEXTO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208847" y="7691661"/>
            <a:ext cx="5050453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Poppins Bold"/>
              </a:rPr>
              <a:t>TEXTO 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2739645" y="8894429"/>
            <a:ext cx="4519655" cy="727741"/>
          </a:xfrm>
          <a:custGeom>
            <a:avLst/>
            <a:gdLst/>
            <a:ahLst/>
            <a:cxnLst/>
            <a:rect r="r" b="b" t="t" l="l"/>
            <a:pathLst>
              <a:path h="727741" w="4519655">
                <a:moveTo>
                  <a:pt x="0" y="0"/>
                </a:moveTo>
                <a:lnTo>
                  <a:pt x="4519655" y="0"/>
                </a:lnTo>
                <a:lnTo>
                  <a:pt x="4519655" y="727742"/>
                </a:lnTo>
                <a:lnTo>
                  <a:pt x="0" y="7277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801313">
            <a:off x="7944412" y="2305957"/>
            <a:ext cx="1603602" cy="9552208"/>
            <a:chOff x="0" y="0"/>
            <a:chExt cx="422348" cy="2515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2348" cy="2515808"/>
            </a:xfrm>
            <a:custGeom>
              <a:avLst/>
              <a:gdLst/>
              <a:ahLst/>
              <a:cxnLst/>
              <a:rect r="r" b="b" t="t" l="l"/>
              <a:pathLst>
                <a:path h="2515808" w="422348">
                  <a:moveTo>
                    <a:pt x="0" y="0"/>
                  </a:moveTo>
                  <a:lnTo>
                    <a:pt x="422348" y="0"/>
                  </a:lnTo>
                  <a:lnTo>
                    <a:pt x="422348" y="2515808"/>
                  </a:lnTo>
                  <a:lnTo>
                    <a:pt x="0" y="2515808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22348" cy="2572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801313">
            <a:off x="16945529" y="-2609268"/>
            <a:ext cx="1603602" cy="5817991"/>
            <a:chOff x="0" y="0"/>
            <a:chExt cx="422348" cy="15323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2348" cy="1532310"/>
            </a:xfrm>
            <a:custGeom>
              <a:avLst/>
              <a:gdLst/>
              <a:ahLst/>
              <a:cxnLst/>
              <a:rect r="r" b="b" t="t" l="l"/>
              <a:pathLst>
                <a:path h="1532310" w="422348">
                  <a:moveTo>
                    <a:pt x="0" y="0"/>
                  </a:moveTo>
                  <a:lnTo>
                    <a:pt x="422348" y="0"/>
                  </a:lnTo>
                  <a:lnTo>
                    <a:pt x="422348" y="1532310"/>
                  </a:lnTo>
                  <a:lnTo>
                    <a:pt x="0" y="1532310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422348" cy="15894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1323218">
            <a:off x="-260294" y="-2499941"/>
            <a:ext cx="9329309" cy="13900928"/>
            <a:chOff x="0" y="0"/>
            <a:chExt cx="640025" cy="95365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40025" cy="953655"/>
            </a:xfrm>
            <a:custGeom>
              <a:avLst/>
              <a:gdLst/>
              <a:ahLst/>
              <a:cxnLst/>
              <a:rect r="r" b="b" t="t" l="l"/>
              <a:pathLst>
                <a:path h="953655" w="640025">
                  <a:moveTo>
                    <a:pt x="203200" y="0"/>
                  </a:moveTo>
                  <a:lnTo>
                    <a:pt x="640025" y="0"/>
                  </a:lnTo>
                  <a:lnTo>
                    <a:pt x="436825" y="953655"/>
                  </a:lnTo>
                  <a:lnTo>
                    <a:pt x="0" y="95365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01600" y="-57150"/>
              <a:ext cx="436825" cy="10108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7234808">
            <a:off x="-545671" y="4853273"/>
            <a:ext cx="16230600" cy="770953"/>
          </a:xfrm>
          <a:custGeom>
            <a:avLst/>
            <a:gdLst/>
            <a:ahLst/>
            <a:cxnLst/>
            <a:rect r="r" b="b" t="t" l="l"/>
            <a:pathLst>
              <a:path h="770953" w="16230600">
                <a:moveTo>
                  <a:pt x="0" y="0"/>
                </a:moveTo>
                <a:lnTo>
                  <a:pt x="16230600" y="0"/>
                </a:lnTo>
                <a:lnTo>
                  <a:pt x="16230600" y="770954"/>
                </a:lnTo>
                <a:lnTo>
                  <a:pt x="0" y="770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2000"/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0" y="-110826"/>
            <a:ext cx="10341615" cy="10508652"/>
            <a:chOff x="0" y="0"/>
            <a:chExt cx="5765800" cy="58589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765800" cy="5858891"/>
            </a:xfrm>
            <a:custGeom>
              <a:avLst/>
              <a:gdLst/>
              <a:ahLst/>
              <a:cxnLst/>
              <a:rect r="r" b="b" t="t" l="l"/>
              <a:pathLst>
                <a:path h="5858891" w="5765800">
                  <a:moveTo>
                    <a:pt x="0" y="0"/>
                  </a:moveTo>
                  <a:lnTo>
                    <a:pt x="0" y="5858891"/>
                  </a:lnTo>
                  <a:lnTo>
                    <a:pt x="5765800" y="5858891"/>
                  </a:lnTo>
                  <a:lnTo>
                    <a:pt x="2235200" y="0"/>
                  </a:lnTo>
                  <a:close/>
                </a:path>
              </a:pathLst>
            </a:custGeom>
            <a:blipFill>
              <a:blip r:embed="rId4"/>
              <a:stretch>
                <a:fillRect l="-7686" t="0" r="-44735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-1801313">
            <a:off x="-1212776" y="4436810"/>
            <a:ext cx="2060748" cy="7889373"/>
            <a:chOff x="0" y="0"/>
            <a:chExt cx="542748" cy="20778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42748" cy="2077860"/>
            </a:xfrm>
            <a:custGeom>
              <a:avLst/>
              <a:gdLst/>
              <a:ahLst/>
              <a:cxnLst/>
              <a:rect r="r" b="b" t="t" l="l"/>
              <a:pathLst>
                <a:path h="2077860" w="542748">
                  <a:moveTo>
                    <a:pt x="0" y="0"/>
                  </a:moveTo>
                  <a:lnTo>
                    <a:pt x="542748" y="0"/>
                  </a:lnTo>
                  <a:lnTo>
                    <a:pt x="542748" y="2077860"/>
                  </a:lnTo>
                  <a:lnTo>
                    <a:pt x="0" y="207786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542748" cy="2135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3131416">
            <a:off x="-4080653" y="2120145"/>
            <a:ext cx="12285790" cy="583575"/>
          </a:xfrm>
          <a:custGeom>
            <a:avLst/>
            <a:gdLst/>
            <a:ahLst/>
            <a:cxnLst/>
            <a:rect r="r" b="b" t="t" l="l"/>
            <a:pathLst>
              <a:path h="583575" w="12285790">
                <a:moveTo>
                  <a:pt x="0" y="0"/>
                </a:moveTo>
                <a:lnTo>
                  <a:pt x="12285790" y="0"/>
                </a:lnTo>
                <a:lnTo>
                  <a:pt x="12285790" y="583575"/>
                </a:lnTo>
                <a:lnTo>
                  <a:pt x="0" y="5835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2252587">
            <a:off x="-1105257" y="-2239445"/>
            <a:ext cx="3086100" cy="7845843"/>
            <a:chOff x="0" y="0"/>
            <a:chExt cx="812800" cy="206639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2066395"/>
            </a:xfrm>
            <a:custGeom>
              <a:avLst/>
              <a:gdLst/>
              <a:ahLst/>
              <a:cxnLst/>
              <a:rect r="r" b="b" t="t" l="l"/>
              <a:pathLst>
                <a:path h="206639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066395"/>
                  </a:lnTo>
                  <a:lnTo>
                    <a:pt x="0" y="2066395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12800" cy="21235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308987" y="2351130"/>
            <a:ext cx="912486" cy="825799"/>
          </a:xfrm>
          <a:custGeom>
            <a:avLst/>
            <a:gdLst/>
            <a:ahLst/>
            <a:cxnLst/>
            <a:rect r="r" b="b" t="t" l="l"/>
            <a:pathLst>
              <a:path h="825799" w="912486">
                <a:moveTo>
                  <a:pt x="0" y="0"/>
                </a:moveTo>
                <a:lnTo>
                  <a:pt x="912485" y="0"/>
                </a:lnTo>
                <a:lnTo>
                  <a:pt x="912485" y="825800"/>
                </a:lnTo>
                <a:lnTo>
                  <a:pt x="0" y="825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1997242" y="4236161"/>
            <a:ext cx="5262058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499"/>
              </a:lnSpc>
            </a:pPr>
            <a:r>
              <a:rPr lang="en-US" sz="7499">
                <a:solidFill>
                  <a:srgbClr val="FFFFFF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466115" y="5397597"/>
            <a:ext cx="6793185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499"/>
              </a:lnSpc>
            </a:pPr>
            <a:r>
              <a:rPr lang="en-US" sz="7499">
                <a:solidFill>
                  <a:srgbClr val="FFFFFF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877030" y="6580299"/>
            <a:ext cx="7382270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499"/>
              </a:lnSpc>
            </a:pPr>
            <a:r>
              <a:rPr lang="en-US" sz="7499">
                <a:solidFill>
                  <a:srgbClr val="FFFFFF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458721" y="8288953"/>
            <a:ext cx="4740085" cy="618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60"/>
              </a:lnSpc>
            </a:pPr>
            <a:r>
              <a:rPr lang="en-US" sz="3400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236950" y="2437004"/>
            <a:ext cx="1938856" cy="358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00"/>
              </a:lnSpc>
            </a:pPr>
            <a:r>
              <a:rPr lang="en-US" sz="2500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0836223" y="-231745"/>
            <a:ext cx="7641245" cy="2304502"/>
          </a:xfrm>
          <a:custGeom>
            <a:avLst/>
            <a:gdLst/>
            <a:ahLst/>
            <a:cxnLst/>
            <a:rect r="r" b="b" t="t" l="l"/>
            <a:pathLst>
              <a:path h="2304502" w="7641245">
                <a:moveTo>
                  <a:pt x="0" y="0"/>
                </a:moveTo>
                <a:lnTo>
                  <a:pt x="7641245" y="0"/>
                </a:lnTo>
                <a:lnTo>
                  <a:pt x="7641245" y="2304502"/>
                </a:lnTo>
                <a:lnTo>
                  <a:pt x="0" y="23045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865503" y="-299614"/>
            <a:ext cx="6933865" cy="10831841"/>
            <a:chOff x="0" y="0"/>
            <a:chExt cx="9245153" cy="14442454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37526" t="0" r="37526" b="0"/>
            <a:stretch>
              <a:fillRect/>
            </a:stretch>
          </p:blipFill>
          <p:spPr>
            <a:xfrm flipH="false" flipV="false">
              <a:off x="0" y="0"/>
              <a:ext cx="9245153" cy="14442454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10799999">
            <a:off x="9144000" y="6390939"/>
            <a:ext cx="5443005" cy="4762630"/>
            <a:chOff x="0" y="0"/>
            <a:chExt cx="812800" cy="711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3609890">
            <a:off x="8226948" y="8161451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6"/>
                </a:lnTo>
                <a:lnTo>
                  <a:pt x="0" y="3427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357799">
            <a:off x="9498029" y="2033600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-1772257">
            <a:off x="11897977" y="4458033"/>
            <a:ext cx="1688777" cy="7462842"/>
            <a:chOff x="0" y="0"/>
            <a:chExt cx="444781" cy="196552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44781" cy="1965522"/>
            </a:xfrm>
            <a:custGeom>
              <a:avLst/>
              <a:gdLst/>
              <a:ahLst/>
              <a:cxnLst/>
              <a:rect r="r" b="b" t="t" l="l"/>
              <a:pathLst>
                <a:path h="1965522" w="444781">
                  <a:moveTo>
                    <a:pt x="0" y="0"/>
                  </a:moveTo>
                  <a:lnTo>
                    <a:pt x="444781" y="0"/>
                  </a:lnTo>
                  <a:lnTo>
                    <a:pt x="444781" y="1965522"/>
                  </a:lnTo>
                  <a:lnTo>
                    <a:pt x="0" y="1965522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444781" cy="20226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776241" y="5034422"/>
            <a:ext cx="9588280" cy="1186881"/>
            <a:chOff x="0" y="0"/>
            <a:chExt cx="2525308" cy="31259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525308" cy="312594"/>
            </a:xfrm>
            <a:custGeom>
              <a:avLst/>
              <a:gdLst/>
              <a:ahLst/>
              <a:cxnLst/>
              <a:rect r="r" b="b" t="t" l="l"/>
              <a:pathLst>
                <a:path h="312594" w="2525308">
                  <a:moveTo>
                    <a:pt x="74284" y="0"/>
                  </a:moveTo>
                  <a:lnTo>
                    <a:pt x="2451024" y="0"/>
                  </a:lnTo>
                  <a:cubicBezTo>
                    <a:pt x="2470726" y="0"/>
                    <a:pt x="2489620" y="7826"/>
                    <a:pt x="2503551" y="21757"/>
                  </a:cubicBezTo>
                  <a:cubicBezTo>
                    <a:pt x="2517482" y="35688"/>
                    <a:pt x="2525308" y="54583"/>
                    <a:pt x="2525308" y="74284"/>
                  </a:cubicBezTo>
                  <a:lnTo>
                    <a:pt x="2525308" y="238310"/>
                  </a:lnTo>
                  <a:cubicBezTo>
                    <a:pt x="2525308" y="258011"/>
                    <a:pt x="2517482" y="276906"/>
                    <a:pt x="2503551" y="290837"/>
                  </a:cubicBezTo>
                  <a:cubicBezTo>
                    <a:pt x="2489620" y="304768"/>
                    <a:pt x="2470726" y="312594"/>
                    <a:pt x="2451024" y="312594"/>
                  </a:cubicBezTo>
                  <a:lnTo>
                    <a:pt x="74284" y="312594"/>
                  </a:lnTo>
                  <a:cubicBezTo>
                    <a:pt x="33258" y="312594"/>
                    <a:pt x="0" y="279336"/>
                    <a:pt x="0" y="238310"/>
                  </a:cubicBezTo>
                  <a:lnTo>
                    <a:pt x="0" y="74284"/>
                  </a:lnTo>
                  <a:cubicBezTo>
                    <a:pt x="0" y="54583"/>
                    <a:pt x="7826" y="35688"/>
                    <a:pt x="21757" y="21757"/>
                  </a:cubicBezTo>
                  <a:cubicBezTo>
                    <a:pt x="35688" y="7826"/>
                    <a:pt x="54583" y="0"/>
                    <a:pt x="74284" y="0"/>
                  </a:cubicBez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2525308" cy="369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-776241" y="638555"/>
            <a:ext cx="9588280" cy="1186881"/>
            <a:chOff x="0" y="0"/>
            <a:chExt cx="2525308" cy="31259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525308" cy="312594"/>
            </a:xfrm>
            <a:custGeom>
              <a:avLst/>
              <a:gdLst/>
              <a:ahLst/>
              <a:cxnLst/>
              <a:rect r="r" b="b" t="t" l="l"/>
              <a:pathLst>
                <a:path h="312594" w="2525308">
                  <a:moveTo>
                    <a:pt x="74284" y="0"/>
                  </a:moveTo>
                  <a:lnTo>
                    <a:pt x="2451024" y="0"/>
                  </a:lnTo>
                  <a:cubicBezTo>
                    <a:pt x="2470726" y="0"/>
                    <a:pt x="2489620" y="7826"/>
                    <a:pt x="2503551" y="21757"/>
                  </a:cubicBezTo>
                  <a:cubicBezTo>
                    <a:pt x="2517482" y="35688"/>
                    <a:pt x="2525308" y="54583"/>
                    <a:pt x="2525308" y="74284"/>
                  </a:cubicBezTo>
                  <a:lnTo>
                    <a:pt x="2525308" y="238310"/>
                  </a:lnTo>
                  <a:cubicBezTo>
                    <a:pt x="2525308" y="258011"/>
                    <a:pt x="2517482" y="276906"/>
                    <a:pt x="2503551" y="290837"/>
                  </a:cubicBezTo>
                  <a:cubicBezTo>
                    <a:pt x="2489620" y="304768"/>
                    <a:pt x="2470726" y="312594"/>
                    <a:pt x="2451024" y="312594"/>
                  </a:cubicBezTo>
                  <a:lnTo>
                    <a:pt x="74284" y="312594"/>
                  </a:lnTo>
                  <a:cubicBezTo>
                    <a:pt x="33258" y="312594"/>
                    <a:pt x="0" y="279336"/>
                    <a:pt x="0" y="238310"/>
                  </a:cubicBezTo>
                  <a:lnTo>
                    <a:pt x="0" y="74284"/>
                  </a:lnTo>
                  <a:cubicBezTo>
                    <a:pt x="0" y="54583"/>
                    <a:pt x="7826" y="35688"/>
                    <a:pt x="21757" y="21757"/>
                  </a:cubicBezTo>
                  <a:cubicBezTo>
                    <a:pt x="35688" y="7826"/>
                    <a:pt x="54583" y="0"/>
                    <a:pt x="74284" y="0"/>
                  </a:cubicBez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2525308" cy="369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997894">
            <a:off x="11091510" y="-963439"/>
            <a:ext cx="1896148" cy="6729346"/>
            <a:chOff x="0" y="0"/>
            <a:chExt cx="499397" cy="177233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99397" cy="1772338"/>
            </a:xfrm>
            <a:custGeom>
              <a:avLst/>
              <a:gdLst/>
              <a:ahLst/>
              <a:cxnLst/>
              <a:rect r="r" b="b" t="t" l="l"/>
              <a:pathLst>
                <a:path h="1772338" w="499397">
                  <a:moveTo>
                    <a:pt x="0" y="0"/>
                  </a:moveTo>
                  <a:lnTo>
                    <a:pt x="499397" y="0"/>
                  </a:lnTo>
                  <a:lnTo>
                    <a:pt x="499397" y="1772338"/>
                  </a:lnTo>
                  <a:lnTo>
                    <a:pt x="0" y="1772338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499397" cy="18294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028700" y="6390939"/>
            <a:ext cx="2199180" cy="2199171"/>
            <a:chOff x="0" y="0"/>
            <a:chExt cx="6350000" cy="6349975"/>
          </a:xfrm>
        </p:grpSpPr>
        <p:sp>
          <p:nvSpPr>
            <p:cNvPr name="Freeform 23" id="23"/>
            <p:cNvSpPr/>
            <p:nvPr/>
          </p:nvSpPr>
          <p:spPr>
            <a:xfrm flipH="tru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0" y="3175025"/>
                  </a:moveTo>
                  <a:cubicBezTo>
                    <a:pt x="0" y="4928451"/>
                    <a:pt x="1421524" y="6349974"/>
                    <a:pt x="3175000" y="6349974"/>
                  </a:cubicBezTo>
                  <a:cubicBezTo>
                    <a:pt x="4928502" y="6349974"/>
                    <a:pt x="6350000" y="4928451"/>
                    <a:pt x="6350000" y="3175025"/>
                  </a:cubicBezTo>
                  <a:cubicBezTo>
                    <a:pt x="6350000" y="1421511"/>
                    <a:pt x="4928502" y="0"/>
                    <a:pt x="3175000" y="0"/>
                  </a:cubicBezTo>
                  <a:cubicBezTo>
                    <a:pt x="1421499" y="0"/>
                    <a:pt x="0" y="1421511"/>
                    <a:pt x="0" y="3175025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24" id="24"/>
          <p:cNvSpPr txBox="true"/>
          <p:nvPr/>
        </p:nvSpPr>
        <p:spPr>
          <a:xfrm rot="0">
            <a:off x="1028700" y="803370"/>
            <a:ext cx="560008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5199237"/>
            <a:ext cx="560008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075446"/>
            <a:ext cx="7718126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Poppins"/>
              </a:rPr>
              <a:t>TEXTO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357344" y="6940154"/>
            <a:ext cx="5389482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Poppins"/>
              </a:rPr>
              <a:t>TEXTO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349859" y="6495714"/>
            <a:ext cx="2939305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0" y="8816982"/>
            <a:ext cx="4874272" cy="1470018"/>
          </a:xfrm>
          <a:custGeom>
            <a:avLst/>
            <a:gdLst/>
            <a:ahLst/>
            <a:cxnLst/>
            <a:rect r="r" b="b" t="t" l="l"/>
            <a:pathLst>
              <a:path h="1470018" w="4874272">
                <a:moveTo>
                  <a:pt x="0" y="0"/>
                </a:moveTo>
                <a:lnTo>
                  <a:pt x="4874272" y="0"/>
                </a:lnTo>
                <a:lnTo>
                  <a:pt x="4874272" y="1470018"/>
                </a:lnTo>
                <a:lnTo>
                  <a:pt x="0" y="14700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8441" y="8568922"/>
            <a:ext cx="7070549" cy="689378"/>
          </a:xfrm>
          <a:custGeom>
            <a:avLst/>
            <a:gdLst/>
            <a:ahLst/>
            <a:cxnLst/>
            <a:rect r="r" b="b" t="t" l="l"/>
            <a:pathLst>
              <a:path h="689378" w="7070549">
                <a:moveTo>
                  <a:pt x="0" y="0"/>
                </a:moveTo>
                <a:lnTo>
                  <a:pt x="7070548" y="0"/>
                </a:lnTo>
                <a:lnTo>
                  <a:pt x="7070548" y="689378"/>
                </a:lnTo>
                <a:lnTo>
                  <a:pt x="0" y="689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66376" y="8568922"/>
            <a:ext cx="7070549" cy="689378"/>
          </a:xfrm>
          <a:custGeom>
            <a:avLst/>
            <a:gdLst/>
            <a:ahLst/>
            <a:cxnLst/>
            <a:rect r="r" b="b" t="t" l="l"/>
            <a:pathLst>
              <a:path h="689378" w="7070549">
                <a:moveTo>
                  <a:pt x="0" y="0"/>
                </a:moveTo>
                <a:lnTo>
                  <a:pt x="7070548" y="0"/>
                </a:lnTo>
                <a:lnTo>
                  <a:pt x="7070548" y="689378"/>
                </a:lnTo>
                <a:lnTo>
                  <a:pt x="0" y="689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608726" y="2676524"/>
            <a:ext cx="7070549" cy="689378"/>
          </a:xfrm>
          <a:custGeom>
            <a:avLst/>
            <a:gdLst/>
            <a:ahLst/>
            <a:cxnLst/>
            <a:rect r="r" b="b" t="t" l="l"/>
            <a:pathLst>
              <a:path h="689378" w="7070549">
                <a:moveTo>
                  <a:pt x="0" y="0"/>
                </a:moveTo>
                <a:lnTo>
                  <a:pt x="7070548" y="0"/>
                </a:lnTo>
                <a:lnTo>
                  <a:pt x="7070548" y="689378"/>
                </a:lnTo>
                <a:lnTo>
                  <a:pt x="0" y="689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86778" y="4267883"/>
            <a:ext cx="7799144" cy="4360276"/>
            <a:chOff x="0" y="0"/>
            <a:chExt cx="2054096" cy="11483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54096" cy="1148385"/>
            </a:xfrm>
            <a:custGeom>
              <a:avLst/>
              <a:gdLst/>
              <a:ahLst/>
              <a:cxnLst/>
              <a:rect r="r" b="b" t="t" l="l"/>
              <a:pathLst>
                <a:path h="1148385" w="2054096">
                  <a:moveTo>
                    <a:pt x="24817" y="0"/>
                  </a:moveTo>
                  <a:lnTo>
                    <a:pt x="2029279" y="0"/>
                  </a:lnTo>
                  <a:cubicBezTo>
                    <a:pt x="2042985" y="0"/>
                    <a:pt x="2054096" y="11111"/>
                    <a:pt x="2054096" y="24817"/>
                  </a:cubicBezTo>
                  <a:lnTo>
                    <a:pt x="2054096" y="1123569"/>
                  </a:lnTo>
                  <a:cubicBezTo>
                    <a:pt x="2054096" y="1137275"/>
                    <a:pt x="2042985" y="1148385"/>
                    <a:pt x="2029279" y="1148385"/>
                  </a:cubicBezTo>
                  <a:lnTo>
                    <a:pt x="24817" y="1148385"/>
                  </a:lnTo>
                  <a:cubicBezTo>
                    <a:pt x="11111" y="1148385"/>
                    <a:pt x="0" y="1137275"/>
                    <a:pt x="0" y="1123569"/>
                  </a:cubicBezTo>
                  <a:lnTo>
                    <a:pt x="0" y="24817"/>
                  </a:lnTo>
                  <a:cubicBezTo>
                    <a:pt x="0" y="11111"/>
                    <a:pt x="11111" y="0"/>
                    <a:pt x="2481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2054096" cy="12055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302078" y="4267883"/>
            <a:ext cx="7799144" cy="4360276"/>
            <a:chOff x="0" y="0"/>
            <a:chExt cx="2054096" cy="114838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54096" cy="1148385"/>
            </a:xfrm>
            <a:custGeom>
              <a:avLst/>
              <a:gdLst/>
              <a:ahLst/>
              <a:cxnLst/>
              <a:rect r="r" b="b" t="t" l="l"/>
              <a:pathLst>
                <a:path h="1148385" w="2054096">
                  <a:moveTo>
                    <a:pt x="24817" y="0"/>
                  </a:moveTo>
                  <a:lnTo>
                    <a:pt x="2029279" y="0"/>
                  </a:lnTo>
                  <a:cubicBezTo>
                    <a:pt x="2042985" y="0"/>
                    <a:pt x="2054096" y="11111"/>
                    <a:pt x="2054096" y="24817"/>
                  </a:cubicBezTo>
                  <a:lnTo>
                    <a:pt x="2054096" y="1123569"/>
                  </a:lnTo>
                  <a:cubicBezTo>
                    <a:pt x="2054096" y="1137275"/>
                    <a:pt x="2042985" y="1148385"/>
                    <a:pt x="2029279" y="1148385"/>
                  </a:cubicBezTo>
                  <a:lnTo>
                    <a:pt x="24817" y="1148385"/>
                  </a:lnTo>
                  <a:cubicBezTo>
                    <a:pt x="11111" y="1148385"/>
                    <a:pt x="0" y="1137275"/>
                    <a:pt x="0" y="1123569"/>
                  </a:cubicBezTo>
                  <a:lnTo>
                    <a:pt x="0" y="24817"/>
                  </a:lnTo>
                  <a:cubicBezTo>
                    <a:pt x="0" y="11111"/>
                    <a:pt x="11111" y="0"/>
                    <a:pt x="2481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2054096" cy="12055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402986" y="3834123"/>
            <a:ext cx="5366727" cy="946712"/>
            <a:chOff x="0" y="0"/>
            <a:chExt cx="1413459" cy="2493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13459" cy="249340"/>
            </a:xfrm>
            <a:custGeom>
              <a:avLst/>
              <a:gdLst/>
              <a:ahLst/>
              <a:cxnLst/>
              <a:rect r="r" b="b" t="t" l="l"/>
              <a:pathLst>
                <a:path h="249340" w="1413459">
                  <a:moveTo>
                    <a:pt x="0" y="0"/>
                  </a:moveTo>
                  <a:lnTo>
                    <a:pt x="1413459" y="0"/>
                  </a:lnTo>
                  <a:lnTo>
                    <a:pt x="1413459" y="249340"/>
                  </a:lnTo>
                  <a:lnTo>
                    <a:pt x="0" y="249340"/>
                  </a:lnTo>
                  <a:close/>
                </a:path>
              </a:pathLst>
            </a:custGeom>
            <a:solidFill>
              <a:srgbClr val="12164C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413459" cy="3064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518286" y="3794527"/>
            <a:ext cx="5366727" cy="946712"/>
            <a:chOff x="0" y="0"/>
            <a:chExt cx="1413459" cy="24934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13459" cy="249340"/>
            </a:xfrm>
            <a:custGeom>
              <a:avLst/>
              <a:gdLst/>
              <a:ahLst/>
              <a:cxnLst/>
              <a:rect r="r" b="b" t="t" l="l"/>
              <a:pathLst>
                <a:path h="249340" w="1413459">
                  <a:moveTo>
                    <a:pt x="0" y="0"/>
                  </a:moveTo>
                  <a:lnTo>
                    <a:pt x="1413459" y="0"/>
                  </a:lnTo>
                  <a:lnTo>
                    <a:pt x="1413459" y="249340"/>
                  </a:lnTo>
                  <a:lnTo>
                    <a:pt x="0" y="249340"/>
                  </a:lnTo>
                  <a:close/>
                </a:path>
              </a:pathLst>
            </a:custGeom>
            <a:solidFill>
              <a:srgbClr val="12164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413459" cy="3064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3891048" y="1250670"/>
            <a:ext cx="10505903" cy="1573325"/>
            <a:chOff x="0" y="0"/>
            <a:chExt cx="2766987" cy="41437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766987" cy="414374"/>
            </a:xfrm>
            <a:custGeom>
              <a:avLst/>
              <a:gdLst/>
              <a:ahLst/>
              <a:cxnLst/>
              <a:rect r="r" b="b" t="t" l="l"/>
              <a:pathLst>
                <a:path h="414374" w="2766987">
                  <a:moveTo>
                    <a:pt x="67059" y="0"/>
                  </a:moveTo>
                  <a:lnTo>
                    <a:pt x="2699928" y="0"/>
                  </a:lnTo>
                  <a:cubicBezTo>
                    <a:pt x="2736964" y="0"/>
                    <a:pt x="2766987" y="30023"/>
                    <a:pt x="2766987" y="67059"/>
                  </a:cubicBezTo>
                  <a:lnTo>
                    <a:pt x="2766987" y="347315"/>
                  </a:lnTo>
                  <a:cubicBezTo>
                    <a:pt x="2766987" y="384350"/>
                    <a:pt x="2736964" y="414374"/>
                    <a:pt x="2699928" y="414374"/>
                  </a:cubicBezTo>
                  <a:lnTo>
                    <a:pt x="67059" y="414374"/>
                  </a:lnTo>
                  <a:cubicBezTo>
                    <a:pt x="30023" y="414374"/>
                    <a:pt x="0" y="384350"/>
                    <a:pt x="0" y="347315"/>
                  </a:cubicBezTo>
                  <a:lnTo>
                    <a:pt x="0" y="67059"/>
                  </a:lnTo>
                  <a:cubicBezTo>
                    <a:pt x="0" y="30023"/>
                    <a:pt x="30023" y="0"/>
                    <a:pt x="67059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2766987" cy="471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6605621" y="1608707"/>
            <a:ext cx="5786731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2C2A64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744042" y="3907520"/>
            <a:ext cx="2684616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114031" y="3907520"/>
            <a:ext cx="2175238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48441" y="5098646"/>
            <a:ext cx="7275819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2C2A64"/>
                </a:solidFill>
                <a:latin typeface="Poppins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563741" y="5098646"/>
            <a:ext cx="7275819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2C2A64"/>
                </a:solidFill>
                <a:latin typeface="Poppins"/>
              </a:rPr>
              <a:t>TEXTO 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0" y="8816982"/>
            <a:ext cx="4874272" cy="1470018"/>
          </a:xfrm>
          <a:custGeom>
            <a:avLst/>
            <a:gdLst/>
            <a:ahLst/>
            <a:cxnLst/>
            <a:rect r="r" b="b" t="t" l="l"/>
            <a:pathLst>
              <a:path h="1470018" w="4874272">
                <a:moveTo>
                  <a:pt x="0" y="0"/>
                </a:moveTo>
                <a:lnTo>
                  <a:pt x="4874272" y="0"/>
                </a:lnTo>
                <a:lnTo>
                  <a:pt x="4874272" y="1470018"/>
                </a:lnTo>
                <a:lnTo>
                  <a:pt x="0" y="14700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830957" y="911652"/>
            <a:ext cx="9784422" cy="2057400"/>
            <a:chOff x="0" y="0"/>
            <a:chExt cx="2576967" cy="5418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76967" cy="541867"/>
            </a:xfrm>
            <a:custGeom>
              <a:avLst/>
              <a:gdLst/>
              <a:ahLst/>
              <a:cxnLst/>
              <a:rect r="r" b="b" t="t" l="l"/>
              <a:pathLst>
                <a:path h="541867" w="2576967">
                  <a:moveTo>
                    <a:pt x="72795" y="0"/>
                  </a:moveTo>
                  <a:lnTo>
                    <a:pt x="2504172" y="0"/>
                  </a:lnTo>
                  <a:cubicBezTo>
                    <a:pt x="2544376" y="0"/>
                    <a:pt x="2576967" y="32591"/>
                    <a:pt x="2576967" y="72795"/>
                  </a:cubicBezTo>
                  <a:lnTo>
                    <a:pt x="2576967" y="469072"/>
                  </a:lnTo>
                  <a:cubicBezTo>
                    <a:pt x="2576967" y="509275"/>
                    <a:pt x="2544376" y="541867"/>
                    <a:pt x="2504172" y="541867"/>
                  </a:cubicBezTo>
                  <a:lnTo>
                    <a:pt x="72795" y="541867"/>
                  </a:lnTo>
                  <a:cubicBezTo>
                    <a:pt x="32591" y="541867"/>
                    <a:pt x="0" y="509275"/>
                    <a:pt x="0" y="469072"/>
                  </a:cubicBezTo>
                  <a:lnTo>
                    <a:pt x="0" y="72795"/>
                  </a:lnTo>
                  <a:cubicBezTo>
                    <a:pt x="0" y="32591"/>
                    <a:pt x="32591" y="0"/>
                    <a:pt x="72795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576967" cy="5990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865503" y="-299614"/>
            <a:ext cx="6933865" cy="10831841"/>
            <a:chOff x="0" y="0"/>
            <a:chExt cx="9245153" cy="14442454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37526" t="0" r="37526" b="0"/>
            <a:stretch>
              <a:fillRect/>
            </a:stretch>
          </p:blipFill>
          <p:spPr>
            <a:xfrm flipH="false" flipV="false">
              <a:off x="0" y="0"/>
              <a:ext cx="9245153" cy="14442454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10799999">
            <a:off x="9144000" y="6390939"/>
            <a:ext cx="5443005" cy="4762630"/>
            <a:chOff x="0" y="0"/>
            <a:chExt cx="812800" cy="711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3609890">
            <a:off x="8226948" y="8161451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6"/>
                </a:lnTo>
                <a:lnTo>
                  <a:pt x="0" y="3427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357799">
            <a:off x="9498029" y="2033600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-1772257">
            <a:off x="11897977" y="4458033"/>
            <a:ext cx="1688777" cy="7462842"/>
            <a:chOff x="0" y="0"/>
            <a:chExt cx="444781" cy="196552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44781" cy="1965522"/>
            </a:xfrm>
            <a:custGeom>
              <a:avLst/>
              <a:gdLst/>
              <a:ahLst/>
              <a:cxnLst/>
              <a:rect r="r" b="b" t="t" l="l"/>
              <a:pathLst>
                <a:path h="1965522" w="444781">
                  <a:moveTo>
                    <a:pt x="0" y="0"/>
                  </a:moveTo>
                  <a:lnTo>
                    <a:pt x="444781" y="0"/>
                  </a:lnTo>
                  <a:lnTo>
                    <a:pt x="444781" y="1965522"/>
                  </a:lnTo>
                  <a:lnTo>
                    <a:pt x="0" y="1965522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444781" cy="20226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997894">
            <a:off x="11094392" y="-983153"/>
            <a:ext cx="1758392" cy="6729346"/>
            <a:chOff x="0" y="0"/>
            <a:chExt cx="463116" cy="177233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63116" cy="1772338"/>
            </a:xfrm>
            <a:custGeom>
              <a:avLst/>
              <a:gdLst/>
              <a:ahLst/>
              <a:cxnLst/>
              <a:rect r="r" b="b" t="t" l="l"/>
              <a:pathLst>
                <a:path h="1772338" w="463116">
                  <a:moveTo>
                    <a:pt x="0" y="0"/>
                  </a:moveTo>
                  <a:lnTo>
                    <a:pt x="463116" y="0"/>
                  </a:lnTo>
                  <a:lnTo>
                    <a:pt x="463116" y="1772338"/>
                  </a:lnTo>
                  <a:lnTo>
                    <a:pt x="0" y="1772338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463116" cy="18294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028700" y="1335891"/>
            <a:ext cx="7402224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2C2A64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3378703"/>
            <a:ext cx="7924764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5580679"/>
            <a:ext cx="7924764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Poppins"/>
              </a:rPr>
              <a:t>TEXTO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7392130"/>
            <a:ext cx="7924764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0" y="9177095"/>
            <a:ext cx="3680210" cy="1109905"/>
          </a:xfrm>
          <a:custGeom>
            <a:avLst/>
            <a:gdLst/>
            <a:ahLst/>
            <a:cxnLst/>
            <a:rect r="r" b="b" t="t" l="l"/>
            <a:pathLst>
              <a:path h="1109905" w="3680210">
                <a:moveTo>
                  <a:pt x="0" y="0"/>
                </a:moveTo>
                <a:lnTo>
                  <a:pt x="3680210" y="0"/>
                </a:lnTo>
                <a:lnTo>
                  <a:pt x="3680210" y="1109905"/>
                </a:lnTo>
                <a:lnTo>
                  <a:pt x="0" y="11099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3213" y="4354916"/>
            <a:ext cx="3782726" cy="4903384"/>
            <a:chOff x="0" y="0"/>
            <a:chExt cx="996273" cy="12914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96273" cy="1291426"/>
            </a:xfrm>
            <a:custGeom>
              <a:avLst/>
              <a:gdLst/>
              <a:ahLst/>
              <a:cxnLst/>
              <a:rect r="r" b="b" t="t" l="l"/>
              <a:pathLst>
                <a:path h="1291426" w="996273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214334" y="4354916"/>
            <a:ext cx="3782726" cy="4903384"/>
            <a:chOff x="0" y="0"/>
            <a:chExt cx="996273" cy="12914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96273" cy="1291426"/>
            </a:xfrm>
            <a:custGeom>
              <a:avLst/>
              <a:gdLst/>
              <a:ahLst/>
              <a:cxnLst/>
              <a:rect r="r" b="b" t="t" l="l"/>
              <a:pathLst>
                <a:path h="1291426" w="996273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345454" y="4354916"/>
            <a:ext cx="3782726" cy="4903384"/>
            <a:chOff x="0" y="0"/>
            <a:chExt cx="996273" cy="12914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96273" cy="1291426"/>
            </a:xfrm>
            <a:custGeom>
              <a:avLst/>
              <a:gdLst/>
              <a:ahLst/>
              <a:cxnLst/>
              <a:rect r="r" b="b" t="t" l="l"/>
              <a:pathLst>
                <a:path h="1291426" w="996273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476574" y="4354916"/>
            <a:ext cx="3782726" cy="4903384"/>
            <a:chOff x="0" y="0"/>
            <a:chExt cx="996273" cy="129142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96273" cy="1291426"/>
            </a:xfrm>
            <a:custGeom>
              <a:avLst/>
              <a:gdLst/>
              <a:ahLst/>
              <a:cxnLst/>
              <a:rect r="r" b="b" t="t" l="l"/>
              <a:pathLst>
                <a:path h="1291426" w="996273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379223" y="3759562"/>
            <a:ext cx="1190707" cy="1190707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510343" y="3759562"/>
            <a:ext cx="1190707" cy="1190707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0641463" y="3759562"/>
            <a:ext cx="1190707" cy="1190707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4772584" y="3759562"/>
            <a:ext cx="1190707" cy="1190707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4444228" y="2696146"/>
            <a:ext cx="9424454" cy="918884"/>
          </a:xfrm>
          <a:custGeom>
            <a:avLst/>
            <a:gdLst/>
            <a:ahLst/>
            <a:cxnLst/>
            <a:rect r="r" b="b" t="t" l="l"/>
            <a:pathLst>
              <a:path h="918884" w="9424454">
                <a:moveTo>
                  <a:pt x="0" y="0"/>
                </a:moveTo>
                <a:lnTo>
                  <a:pt x="9424454" y="0"/>
                </a:lnTo>
                <a:lnTo>
                  <a:pt x="9424454" y="918884"/>
                </a:lnTo>
                <a:lnTo>
                  <a:pt x="0" y="9188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3866281" y="981646"/>
            <a:ext cx="10555438" cy="1966535"/>
            <a:chOff x="0" y="0"/>
            <a:chExt cx="2780033" cy="51793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780033" cy="517935"/>
            </a:xfrm>
            <a:custGeom>
              <a:avLst/>
              <a:gdLst/>
              <a:ahLst/>
              <a:cxnLst/>
              <a:rect r="r" b="b" t="t" l="l"/>
              <a:pathLst>
                <a:path h="517935" w="2780033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50457"/>
                  </a:lnTo>
                  <a:cubicBezTo>
                    <a:pt x="2780033" y="487724"/>
                    <a:pt x="2749822" y="517935"/>
                    <a:pt x="2712556" y="517935"/>
                  </a:cubicBezTo>
                  <a:lnTo>
                    <a:pt x="67478" y="517935"/>
                  </a:lnTo>
                  <a:cubicBezTo>
                    <a:pt x="49581" y="517935"/>
                    <a:pt x="32418" y="510826"/>
                    <a:pt x="19764" y="498171"/>
                  </a:cubicBezTo>
                  <a:cubicBezTo>
                    <a:pt x="7109" y="485517"/>
                    <a:pt x="0" y="468354"/>
                    <a:pt x="0" y="450457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2780033" cy="5750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5442888" y="1315021"/>
            <a:ext cx="7402224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2C2A64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504924" y="5238224"/>
            <a:ext cx="2939305" cy="651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2C2A64"/>
                </a:solidFill>
                <a:latin typeface="Poppins Bold"/>
              </a:rPr>
              <a:t>TEXTO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642568" y="3644064"/>
            <a:ext cx="664015" cy="1221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2C2A64"/>
                </a:solidFill>
                <a:latin typeface="Poppins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773689" y="3644064"/>
            <a:ext cx="664015" cy="1221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2C2A64"/>
                </a:solidFill>
                <a:latin typeface="Poppins Bold"/>
              </a:rPr>
              <a:t>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904809" y="3644064"/>
            <a:ext cx="664015" cy="1221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2C2A64"/>
                </a:solidFill>
                <a:latin typeface="Poppins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5033180" y="3644064"/>
            <a:ext cx="664015" cy="1221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2C2A64"/>
                </a:solidFill>
                <a:latin typeface="Poppins Bold"/>
              </a:rPr>
              <a:t>4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636044" y="5238224"/>
            <a:ext cx="2939305" cy="651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2C2A64"/>
                </a:solidFill>
                <a:latin typeface="Poppins Bold"/>
              </a:rPr>
              <a:t>TEXTO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767164" y="5238224"/>
            <a:ext cx="2939305" cy="651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2C2A64"/>
                </a:solidFill>
                <a:latin typeface="Poppins Bold"/>
              </a:rPr>
              <a:t>TEXTO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3898285" y="5238224"/>
            <a:ext cx="2939305" cy="651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2C2A64"/>
                </a:solidFill>
                <a:latin typeface="Poppins Bold"/>
              </a:rPr>
              <a:t>TEXTO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5440020" y="6135864"/>
            <a:ext cx="3331353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2C2A64"/>
                </a:solidFill>
                <a:latin typeface="Poppins"/>
              </a:rPr>
              <a:t>TEXTO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571140" y="6135864"/>
            <a:ext cx="3331353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2C2A64"/>
                </a:solidFill>
                <a:latin typeface="Poppins"/>
              </a:rPr>
              <a:t>TEXTO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3702261" y="6135864"/>
            <a:ext cx="3331353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2C2A64"/>
                </a:solidFill>
                <a:latin typeface="Poppins"/>
              </a:rPr>
              <a:t>TEXTO 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308899" y="6135864"/>
            <a:ext cx="3331353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2C2A64"/>
                </a:solidFill>
                <a:latin typeface="Poppins"/>
              </a:rPr>
              <a:t>TEXTO</a:t>
            </a:r>
          </a:p>
        </p:txBody>
      </p:sp>
      <p:sp>
        <p:nvSpPr>
          <p:cNvPr name="Freeform 44" id="44"/>
          <p:cNvSpPr/>
          <p:nvPr/>
        </p:nvSpPr>
        <p:spPr>
          <a:xfrm flipH="false" flipV="false" rot="0">
            <a:off x="0" y="9080974"/>
            <a:ext cx="3998929" cy="1206026"/>
          </a:xfrm>
          <a:custGeom>
            <a:avLst/>
            <a:gdLst/>
            <a:ahLst/>
            <a:cxnLst/>
            <a:rect r="r" b="b" t="t" l="l"/>
            <a:pathLst>
              <a:path h="1206026" w="3998929">
                <a:moveTo>
                  <a:pt x="0" y="0"/>
                </a:moveTo>
                <a:lnTo>
                  <a:pt x="3998929" y="0"/>
                </a:lnTo>
                <a:lnTo>
                  <a:pt x="3998929" y="1206026"/>
                </a:lnTo>
                <a:lnTo>
                  <a:pt x="0" y="12060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429961" y="2562051"/>
            <a:ext cx="9424454" cy="918884"/>
          </a:xfrm>
          <a:custGeom>
            <a:avLst/>
            <a:gdLst/>
            <a:ahLst/>
            <a:cxnLst/>
            <a:rect r="r" b="b" t="t" l="l"/>
            <a:pathLst>
              <a:path h="918884" w="9424454">
                <a:moveTo>
                  <a:pt x="0" y="0"/>
                </a:moveTo>
                <a:lnTo>
                  <a:pt x="9424454" y="0"/>
                </a:lnTo>
                <a:lnTo>
                  <a:pt x="9424454" y="918885"/>
                </a:lnTo>
                <a:lnTo>
                  <a:pt x="0" y="9188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669011" y="1028700"/>
            <a:ext cx="10555438" cy="1919377"/>
            <a:chOff x="0" y="0"/>
            <a:chExt cx="2780033" cy="5055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80033" cy="505515"/>
            </a:xfrm>
            <a:custGeom>
              <a:avLst/>
              <a:gdLst/>
              <a:ahLst/>
              <a:cxnLst/>
              <a:rect r="r" b="b" t="t" l="l"/>
              <a:pathLst>
                <a:path h="505515" w="2780033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38037"/>
                  </a:lnTo>
                  <a:cubicBezTo>
                    <a:pt x="2780033" y="475304"/>
                    <a:pt x="2749822" y="505515"/>
                    <a:pt x="2712556" y="505515"/>
                  </a:cubicBezTo>
                  <a:lnTo>
                    <a:pt x="67478" y="505515"/>
                  </a:lnTo>
                  <a:cubicBezTo>
                    <a:pt x="30211" y="505515"/>
                    <a:pt x="0" y="475304"/>
                    <a:pt x="0" y="438037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2780033" cy="562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740518" y="3396322"/>
            <a:ext cx="2517067" cy="2517067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884561" y="3396322"/>
            <a:ext cx="2517067" cy="2517067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030416" y="3396322"/>
            <a:ext cx="2517067" cy="2517067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3284915" y="3666432"/>
            <a:ext cx="1428273" cy="1976848"/>
          </a:xfrm>
          <a:custGeom>
            <a:avLst/>
            <a:gdLst/>
            <a:ahLst/>
            <a:cxnLst/>
            <a:rect r="r" b="b" t="t" l="l"/>
            <a:pathLst>
              <a:path h="1976848" w="1428273">
                <a:moveTo>
                  <a:pt x="0" y="0"/>
                </a:moveTo>
                <a:lnTo>
                  <a:pt x="1428273" y="0"/>
                </a:lnTo>
                <a:lnTo>
                  <a:pt x="1428273" y="1976848"/>
                </a:lnTo>
                <a:lnTo>
                  <a:pt x="0" y="1976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244750" y="3755388"/>
            <a:ext cx="1796688" cy="1798936"/>
          </a:xfrm>
          <a:custGeom>
            <a:avLst/>
            <a:gdLst/>
            <a:ahLst/>
            <a:cxnLst/>
            <a:rect r="r" b="b" t="t" l="l"/>
            <a:pathLst>
              <a:path h="1798936" w="1796688">
                <a:moveTo>
                  <a:pt x="0" y="0"/>
                </a:moveTo>
                <a:lnTo>
                  <a:pt x="1796688" y="0"/>
                </a:lnTo>
                <a:lnTo>
                  <a:pt x="1796688" y="1798936"/>
                </a:lnTo>
                <a:lnTo>
                  <a:pt x="0" y="17989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455646" y="3652386"/>
            <a:ext cx="1666607" cy="2004940"/>
          </a:xfrm>
          <a:custGeom>
            <a:avLst/>
            <a:gdLst/>
            <a:ahLst/>
            <a:cxnLst/>
            <a:rect r="r" b="b" t="t" l="l"/>
            <a:pathLst>
              <a:path h="2004940" w="1666607">
                <a:moveTo>
                  <a:pt x="0" y="0"/>
                </a:moveTo>
                <a:lnTo>
                  <a:pt x="1666606" y="0"/>
                </a:lnTo>
                <a:lnTo>
                  <a:pt x="1666606" y="2004940"/>
                </a:lnTo>
                <a:lnTo>
                  <a:pt x="0" y="20049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-499604" y="9597133"/>
            <a:ext cx="19491312" cy="1115761"/>
            <a:chOff x="0" y="0"/>
            <a:chExt cx="5133514" cy="29386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133514" cy="293863"/>
            </a:xfrm>
            <a:custGeom>
              <a:avLst/>
              <a:gdLst/>
              <a:ahLst/>
              <a:cxnLst/>
              <a:rect r="r" b="b" t="t" l="l"/>
              <a:pathLst>
                <a:path h="293863" w="5133514">
                  <a:moveTo>
                    <a:pt x="0" y="0"/>
                  </a:moveTo>
                  <a:lnTo>
                    <a:pt x="5133514" y="0"/>
                  </a:lnTo>
                  <a:lnTo>
                    <a:pt x="5133514" y="293863"/>
                  </a:lnTo>
                  <a:lnTo>
                    <a:pt x="0" y="293863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5133514" cy="3510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3210522" y="1293063"/>
            <a:ext cx="7402224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2C2A64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529399" y="6040867"/>
            <a:ext cx="2939305" cy="509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673442" y="5962330"/>
            <a:ext cx="2939305" cy="509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819297" y="5962330"/>
            <a:ext cx="2939305" cy="509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Poppins Bold"/>
              </a:rPr>
              <a:t>TEXTO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669011" y="6663543"/>
            <a:ext cx="4660080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Poppins"/>
              </a:rPr>
              <a:t>TEXTO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813054" y="6663543"/>
            <a:ext cx="4660080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958909" y="6663543"/>
            <a:ext cx="4660080" cy="34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3413728" y="0"/>
            <a:ext cx="4874272" cy="1495251"/>
          </a:xfrm>
          <a:custGeom>
            <a:avLst/>
            <a:gdLst/>
            <a:ahLst/>
            <a:cxnLst/>
            <a:rect r="r" b="b" t="t" l="l"/>
            <a:pathLst>
              <a:path h="1495251" w="4874272">
                <a:moveTo>
                  <a:pt x="0" y="0"/>
                </a:moveTo>
                <a:lnTo>
                  <a:pt x="4874272" y="0"/>
                </a:lnTo>
                <a:lnTo>
                  <a:pt x="4874272" y="1495251"/>
                </a:lnTo>
                <a:lnTo>
                  <a:pt x="0" y="14952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58" t="0" r="-858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411300" y="1427597"/>
            <a:ext cx="2229333" cy="222933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6" id="6"/>
          <p:cNvSpPr/>
          <p:nvPr/>
        </p:nvSpPr>
        <p:spPr>
          <a:xfrm rot="-7209650">
            <a:off x="13314796" y="6201860"/>
            <a:ext cx="1742998" cy="0"/>
          </a:xfrm>
          <a:prstGeom prst="line">
            <a:avLst/>
          </a:prstGeom>
          <a:ln cap="flat" w="95250">
            <a:solidFill>
              <a:srgbClr val="2C2A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4164258" y="6502358"/>
            <a:ext cx="2229333" cy="2229333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0" id="10"/>
          <p:cNvSpPr/>
          <p:nvPr/>
        </p:nvSpPr>
        <p:spPr>
          <a:xfrm rot="-9999086">
            <a:off x="11850282" y="4958622"/>
            <a:ext cx="1188988" cy="0"/>
          </a:xfrm>
          <a:prstGeom prst="line">
            <a:avLst/>
          </a:prstGeom>
          <a:ln cap="flat" w="95250">
            <a:solidFill>
              <a:srgbClr val="2C2A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9765510" y="3656930"/>
            <a:ext cx="2229333" cy="222933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4" id="14"/>
          <p:cNvSpPr/>
          <p:nvPr/>
        </p:nvSpPr>
        <p:spPr>
          <a:xfrm flipH="true">
            <a:off x="14437966" y="4775658"/>
            <a:ext cx="1042437" cy="234571"/>
          </a:xfrm>
          <a:prstGeom prst="line">
            <a:avLst/>
          </a:prstGeom>
          <a:ln cap="flat" w="95250">
            <a:solidFill>
              <a:srgbClr val="2C2A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15177522" y="3659893"/>
            <a:ext cx="2229333" cy="2229333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8" id="18"/>
          <p:cNvSpPr/>
          <p:nvPr/>
        </p:nvSpPr>
        <p:spPr>
          <a:xfrm rot="-3587180">
            <a:off x="12045092" y="6191885"/>
            <a:ext cx="1742998" cy="0"/>
          </a:xfrm>
          <a:prstGeom prst="line">
            <a:avLst/>
          </a:prstGeom>
          <a:ln cap="flat" w="95250">
            <a:solidFill>
              <a:srgbClr val="2C2A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125819" y="6630070"/>
            <a:ext cx="2229333" cy="2229333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2" id="22"/>
          <p:cNvSpPr/>
          <p:nvPr/>
        </p:nvSpPr>
        <p:spPr>
          <a:xfrm>
            <a:off x="13179219" y="3937003"/>
            <a:ext cx="655395" cy="95250"/>
          </a:xfrm>
          <a:prstGeom prst="line">
            <a:avLst/>
          </a:prstGeom>
          <a:ln cap="flat" w="95250">
            <a:solidFill>
              <a:srgbClr val="2C2A6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3" id="23"/>
          <p:cNvGrpSpPr/>
          <p:nvPr/>
        </p:nvGrpSpPr>
        <p:grpSpPr>
          <a:xfrm rot="0">
            <a:off x="12411900" y="4312325"/>
            <a:ext cx="2190032" cy="2190032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24698"/>
            </a:solidFill>
            <a:ln cap="sq">
              <a:noFill/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-1606631" y="1036440"/>
            <a:ext cx="10750631" cy="2158058"/>
            <a:chOff x="0" y="0"/>
            <a:chExt cx="2831442" cy="56837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831442" cy="568377"/>
            </a:xfrm>
            <a:custGeom>
              <a:avLst/>
              <a:gdLst/>
              <a:ahLst/>
              <a:cxnLst/>
              <a:rect r="r" b="b" t="t" l="l"/>
              <a:pathLst>
                <a:path h="568377" w="2831442">
                  <a:moveTo>
                    <a:pt x="65532" y="0"/>
                  </a:moveTo>
                  <a:lnTo>
                    <a:pt x="2765909" y="0"/>
                  </a:lnTo>
                  <a:cubicBezTo>
                    <a:pt x="2802102" y="0"/>
                    <a:pt x="2831442" y="29340"/>
                    <a:pt x="2831442" y="65532"/>
                  </a:cubicBezTo>
                  <a:lnTo>
                    <a:pt x="2831442" y="502845"/>
                  </a:lnTo>
                  <a:cubicBezTo>
                    <a:pt x="2831442" y="520225"/>
                    <a:pt x="2824538" y="536894"/>
                    <a:pt x="2812248" y="549183"/>
                  </a:cubicBezTo>
                  <a:cubicBezTo>
                    <a:pt x="2799958" y="561473"/>
                    <a:pt x="2783290" y="568377"/>
                    <a:pt x="2765909" y="568377"/>
                  </a:cubicBezTo>
                  <a:lnTo>
                    <a:pt x="65532" y="568377"/>
                  </a:lnTo>
                  <a:cubicBezTo>
                    <a:pt x="48152" y="568377"/>
                    <a:pt x="31484" y="561473"/>
                    <a:pt x="19194" y="549183"/>
                  </a:cubicBezTo>
                  <a:cubicBezTo>
                    <a:pt x="6904" y="536894"/>
                    <a:pt x="0" y="520225"/>
                    <a:pt x="0" y="502845"/>
                  </a:cubicBezTo>
                  <a:lnTo>
                    <a:pt x="0" y="65532"/>
                  </a:lnTo>
                  <a:cubicBezTo>
                    <a:pt x="0" y="48152"/>
                    <a:pt x="6904" y="31484"/>
                    <a:pt x="19194" y="19194"/>
                  </a:cubicBezTo>
                  <a:cubicBezTo>
                    <a:pt x="31484" y="6904"/>
                    <a:pt x="48152" y="0"/>
                    <a:pt x="65532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831442" cy="6255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12781667" y="4664925"/>
            <a:ext cx="1355248" cy="1484834"/>
          </a:xfrm>
          <a:custGeom>
            <a:avLst/>
            <a:gdLst/>
            <a:ahLst/>
            <a:cxnLst/>
            <a:rect r="r" b="b" t="t" l="l"/>
            <a:pathLst>
              <a:path h="1484834" w="1355248">
                <a:moveTo>
                  <a:pt x="0" y="0"/>
                </a:moveTo>
                <a:lnTo>
                  <a:pt x="1355249" y="0"/>
                </a:lnTo>
                <a:lnTo>
                  <a:pt x="1355249" y="1484834"/>
                </a:lnTo>
                <a:lnTo>
                  <a:pt x="0" y="1484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9942198" y="4473794"/>
            <a:ext cx="1875958" cy="50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FFFFFF"/>
                </a:solidFill>
                <a:latin typeface="Poppins Bold"/>
              </a:rPr>
              <a:t>TEXTO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8700" y="1420144"/>
            <a:ext cx="7402224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2C2A64"/>
                </a:solidFill>
                <a:latin typeface="League Spartan Bold"/>
              </a:rPr>
              <a:t>TEXTO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28700" y="3785048"/>
            <a:ext cx="8115300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28700" y="6475268"/>
            <a:ext cx="8115300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411300" y="2344747"/>
            <a:ext cx="2229333" cy="50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480402" y="4477817"/>
            <a:ext cx="1623572" cy="50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FFFFFF"/>
                </a:solidFill>
                <a:latin typeface="Poppins Bold"/>
              </a:rPr>
              <a:t>TEXTO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186296" y="7319184"/>
            <a:ext cx="2229333" cy="50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1457763" y="7446896"/>
            <a:ext cx="1565446" cy="50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FFFFFF"/>
                </a:solidFill>
                <a:latin typeface="Poppins Bold"/>
              </a:rPr>
              <a:t>TEXTO </a:t>
            </a:r>
          </a:p>
        </p:txBody>
      </p:sp>
      <p:grpSp>
        <p:nvGrpSpPr>
          <p:cNvPr name="Group 38" id="38"/>
          <p:cNvGrpSpPr/>
          <p:nvPr/>
        </p:nvGrpSpPr>
        <p:grpSpPr>
          <a:xfrm rot="0">
            <a:off x="-499604" y="9764278"/>
            <a:ext cx="19491312" cy="1014155"/>
            <a:chOff x="0" y="0"/>
            <a:chExt cx="5133514" cy="267103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133514" cy="267103"/>
            </a:xfrm>
            <a:custGeom>
              <a:avLst/>
              <a:gdLst/>
              <a:ahLst/>
              <a:cxnLst/>
              <a:rect r="r" b="b" t="t" l="l"/>
              <a:pathLst>
                <a:path h="267103" w="5133514">
                  <a:moveTo>
                    <a:pt x="0" y="0"/>
                  </a:moveTo>
                  <a:lnTo>
                    <a:pt x="5133514" y="0"/>
                  </a:lnTo>
                  <a:lnTo>
                    <a:pt x="5133514" y="267103"/>
                  </a:lnTo>
                  <a:lnTo>
                    <a:pt x="0" y="267103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57150"/>
              <a:ext cx="5133514" cy="324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13396308" y="-42422"/>
            <a:ext cx="4874272" cy="1470018"/>
          </a:xfrm>
          <a:custGeom>
            <a:avLst/>
            <a:gdLst/>
            <a:ahLst/>
            <a:cxnLst/>
            <a:rect r="r" b="b" t="t" l="l"/>
            <a:pathLst>
              <a:path h="1470018" w="4874272">
                <a:moveTo>
                  <a:pt x="0" y="0"/>
                </a:moveTo>
                <a:lnTo>
                  <a:pt x="4874272" y="0"/>
                </a:lnTo>
                <a:lnTo>
                  <a:pt x="4874272" y="1470019"/>
                </a:lnTo>
                <a:lnTo>
                  <a:pt x="0" y="14700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96510" y="5143500"/>
            <a:ext cx="2854017" cy="2854017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542214" y="5143500"/>
            <a:ext cx="2854017" cy="2854017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819422" y="5143500"/>
            <a:ext cx="2854017" cy="285401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1096257" y="5143500"/>
            <a:ext cx="2854017" cy="2854017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4389187" y="5143500"/>
            <a:ext cx="2854017" cy="2854017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77641" y="5724631"/>
            <a:ext cx="1691755" cy="1691755"/>
          </a:xfrm>
          <a:custGeom>
            <a:avLst/>
            <a:gdLst/>
            <a:ahLst/>
            <a:cxnLst/>
            <a:rect r="r" b="b" t="t" l="l"/>
            <a:pathLst>
              <a:path h="1691755" w="1691755">
                <a:moveTo>
                  <a:pt x="0" y="0"/>
                </a:moveTo>
                <a:lnTo>
                  <a:pt x="1691755" y="0"/>
                </a:lnTo>
                <a:lnTo>
                  <a:pt x="1691755" y="1691755"/>
                </a:lnTo>
                <a:lnTo>
                  <a:pt x="0" y="16917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017337" y="5618623"/>
            <a:ext cx="1903771" cy="1903771"/>
          </a:xfrm>
          <a:custGeom>
            <a:avLst/>
            <a:gdLst/>
            <a:ahLst/>
            <a:cxnLst/>
            <a:rect r="r" b="b" t="t" l="l"/>
            <a:pathLst>
              <a:path h="1903771" w="1903771">
                <a:moveTo>
                  <a:pt x="0" y="0"/>
                </a:moveTo>
                <a:lnTo>
                  <a:pt x="1903771" y="0"/>
                </a:lnTo>
                <a:lnTo>
                  <a:pt x="1903771" y="1903771"/>
                </a:lnTo>
                <a:lnTo>
                  <a:pt x="0" y="19037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298453" y="5658727"/>
            <a:ext cx="1895955" cy="1823564"/>
          </a:xfrm>
          <a:custGeom>
            <a:avLst/>
            <a:gdLst/>
            <a:ahLst/>
            <a:cxnLst/>
            <a:rect r="r" b="b" t="t" l="l"/>
            <a:pathLst>
              <a:path h="1823564" w="1895955">
                <a:moveTo>
                  <a:pt x="0" y="0"/>
                </a:moveTo>
                <a:lnTo>
                  <a:pt x="1895956" y="0"/>
                </a:lnTo>
                <a:lnTo>
                  <a:pt x="1895956" y="1823564"/>
                </a:lnTo>
                <a:lnTo>
                  <a:pt x="0" y="18235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830312" y="5585671"/>
            <a:ext cx="1496954" cy="1969676"/>
          </a:xfrm>
          <a:custGeom>
            <a:avLst/>
            <a:gdLst/>
            <a:ahLst/>
            <a:cxnLst/>
            <a:rect r="r" b="b" t="t" l="l"/>
            <a:pathLst>
              <a:path h="1969676" w="1496954">
                <a:moveTo>
                  <a:pt x="0" y="0"/>
                </a:moveTo>
                <a:lnTo>
                  <a:pt x="1496953" y="0"/>
                </a:lnTo>
                <a:lnTo>
                  <a:pt x="1496953" y="1969676"/>
                </a:lnTo>
                <a:lnTo>
                  <a:pt x="0" y="19696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828322" y="5582635"/>
            <a:ext cx="1975747" cy="1975747"/>
          </a:xfrm>
          <a:custGeom>
            <a:avLst/>
            <a:gdLst/>
            <a:ahLst/>
            <a:cxnLst/>
            <a:rect r="r" b="b" t="t" l="l"/>
            <a:pathLst>
              <a:path h="1975747" w="1975747">
                <a:moveTo>
                  <a:pt x="0" y="0"/>
                </a:moveTo>
                <a:lnTo>
                  <a:pt x="1975748" y="0"/>
                </a:lnTo>
                <a:lnTo>
                  <a:pt x="1975748" y="1975747"/>
                </a:lnTo>
                <a:lnTo>
                  <a:pt x="0" y="19757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1967828" y="884555"/>
            <a:ext cx="10555438" cy="2057400"/>
            <a:chOff x="0" y="0"/>
            <a:chExt cx="2780033" cy="54186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780033" cy="541867"/>
            </a:xfrm>
            <a:custGeom>
              <a:avLst/>
              <a:gdLst/>
              <a:ahLst/>
              <a:cxnLst/>
              <a:rect r="r" b="b" t="t" l="l"/>
              <a:pathLst>
                <a:path h="541867" w="2780033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74389"/>
                  </a:lnTo>
                  <a:cubicBezTo>
                    <a:pt x="2780033" y="511656"/>
                    <a:pt x="2749822" y="541867"/>
                    <a:pt x="2712556" y="541867"/>
                  </a:cubicBezTo>
                  <a:lnTo>
                    <a:pt x="67478" y="541867"/>
                  </a:lnTo>
                  <a:cubicBezTo>
                    <a:pt x="30211" y="541867"/>
                    <a:pt x="0" y="511656"/>
                    <a:pt x="0" y="474389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2780033" cy="5990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3046186" y="1217930"/>
            <a:ext cx="8398721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2C2A64"/>
                </a:solidFill>
                <a:latin typeface="League Spartan Bold"/>
              </a:rPr>
              <a:t>TEXTO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12605" y="3427730"/>
            <a:ext cx="16230600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Poppins"/>
              </a:rPr>
              <a:t>TEXTO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96510" y="8475564"/>
            <a:ext cx="285401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542214" y="8475564"/>
            <a:ext cx="285401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819422" y="8475564"/>
            <a:ext cx="285401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096257" y="8475564"/>
            <a:ext cx="285401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Poppins Bold"/>
              </a:rPr>
              <a:t>TEXTO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4389187" y="8475564"/>
            <a:ext cx="285401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Poppins Bold"/>
              </a:rPr>
              <a:t>TEXTO 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-499604" y="9662672"/>
            <a:ext cx="19491312" cy="1115761"/>
            <a:chOff x="0" y="0"/>
            <a:chExt cx="5133514" cy="293863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133514" cy="293863"/>
            </a:xfrm>
            <a:custGeom>
              <a:avLst/>
              <a:gdLst/>
              <a:ahLst/>
              <a:cxnLst/>
              <a:rect r="r" b="b" t="t" l="l"/>
              <a:pathLst>
                <a:path h="293863" w="5133514">
                  <a:moveTo>
                    <a:pt x="0" y="0"/>
                  </a:moveTo>
                  <a:lnTo>
                    <a:pt x="5133514" y="0"/>
                  </a:lnTo>
                  <a:lnTo>
                    <a:pt x="5133514" y="293863"/>
                  </a:lnTo>
                  <a:lnTo>
                    <a:pt x="0" y="293863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57150"/>
              <a:ext cx="5133514" cy="3510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13396308" y="-42422"/>
            <a:ext cx="4874272" cy="1470018"/>
          </a:xfrm>
          <a:custGeom>
            <a:avLst/>
            <a:gdLst/>
            <a:ahLst/>
            <a:cxnLst/>
            <a:rect r="r" b="b" t="t" l="l"/>
            <a:pathLst>
              <a:path h="1470018" w="4874272">
                <a:moveTo>
                  <a:pt x="0" y="0"/>
                </a:moveTo>
                <a:lnTo>
                  <a:pt x="4874272" y="0"/>
                </a:lnTo>
                <a:lnTo>
                  <a:pt x="4874272" y="1470019"/>
                </a:lnTo>
                <a:lnTo>
                  <a:pt x="0" y="147001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5662274"/>
            <a:ext cx="8115300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619102" y="-437261"/>
            <a:ext cx="6964153" cy="10831841"/>
            <a:chOff x="0" y="0"/>
            <a:chExt cx="9285537" cy="14442454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37472" t="0" r="37472" b="0"/>
            <a:stretch>
              <a:fillRect/>
            </a:stretch>
          </p:blipFill>
          <p:spPr>
            <a:xfrm flipH="false" flipV="false">
              <a:off x="0" y="0"/>
              <a:ext cx="9285537" cy="14442454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10799999">
            <a:off x="8927887" y="6253292"/>
            <a:ext cx="5443005" cy="4762630"/>
            <a:chOff x="0" y="0"/>
            <a:chExt cx="812800" cy="71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42469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3609890">
            <a:off x="8010835" y="8023804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357799">
            <a:off x="9281916" y="1895952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-1772257">
            <a:off x="11681864" y="4320385"/>
            <a:ext cx="1688777" cy="7462842"/>
            <a:chOff x="0" y="0"/>
            <a:chExt cx="444781" cy="19655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44781" cy="1965522"/>
            </a:xfrm>
            <a:custGeom>
              <a:avLst/>
              <a:gdLst/>
              <a:ahLst/>
              <a:cxnLst/>
              <a:rect r="r" b="b" t="t" l="l"/>
              <a:pathLst>
                <a:path h="1965522" w="444781">
                  <a:moveTo>
                    <a:pt x="0" y="0"/>
                  </a:moveTo>
                  <a:lnTo>
                    <a:pt x="444781" y="0"/>
                  </a:lnTo>
                  <a:lnTo>
                    <a:pt x="444781" y="1965522"/>
                  </a:lnTo>
                  <a:lnTo>
                    <a:pt x="0" y="1965522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444781" cy="20226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997894">
            <a:off x="10878279" y="-1120801"/>
            <a:ext cx="1758392" cy="6729346"/>
            <a:chOff x="0" y="0"/>
            <a:chExt cx="463116" cy="177233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63116" cy="1772338"/>
            </a:xfrm>
            <a:custGeom>
              <a:avLst/>
              <a:gdLst/>
              <a:ahLst/>
              <a:cxnLst/>
              <a:rect r="r" b="b" t="t" l="l"/>
              <a:pathLst>
                <a:path h="1772338" w="463116">
                  <a:moveTo>
                    <a:pt x="0" y="0"/>
                  </a:moveTo>
                  <a:lnTo>
                    <a:pt x="463116" y="0"/>
                  </a:lnTo>
                  <a:lnTo>
                    <a:pt x="463116" y="1772338"/>
                  </a:lnTo>
                  <a:lnTo>
                    <a:pt x="0" y="1772338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463116" cy="18294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0" y="8816982"/>
            <a:ext cx="4874272" cy="1470018"/>
          </a:xfrm>
          <a:custGeom>
            <a:avLst/>
            <a:gdLst/>
            <a:ahLst/>
            <a:cxnLst/>
            <a:rect r="r" b="b" t="t" l="l"/>
            <a:pathLst>
              <a:path h="1470018" w="4874272">
                <a:moveTo>
                  <a:pt x="0" y="0"/>
                </a:moveTo>
                <a:lnTo>
                  <a:pt x="4874272" y="0"/>
                </a:lnTo>
                <a:lnTo>
                  <a:pt x="4874272" y="1470018"/>
                </a:lnTo>
                <a:lnTo>
                  <a:pt x="0" y="14700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028700" y="1813441"/>
            <a:ext cx="7242326" cy="1920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471"/>
              </a:lnSpc>
            </a:pPr>
            <a:r>
              <a:rPr lang="en-US" sz="14471">
                <a:solidFill>
                  <a:srgbClr val="FFFFFF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86350" y="7832731"/>
            <a:ext cx="5744562" cy="1345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361"/>
              </a:lnSpc>
              <a:spcBef>
                <a:spcPct val="0"/>
              </a:spcBef>
            </a:pPr>
            <a:r>
              <a:rPr lang="en-US" sz="7401">
                <a:solidFill>
                  <a:srgbClr val="FFFFFF"/>
                </a:solidFill>
                <a:latin typeface="Poppins Bold"/>
              </a:rPr>
              <a:t>TEXTO 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53256" y="3722918"/>
            <a:ext cx="7336279" cy="1501288"/>
            <a:chOff x="0" y="0"/>
            <a:chExt cx="1932189" cy="39540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32189" cy="395401"/>
            </a:xfrm>
            <a:custGeom>
              <a:avLst/>
              <a:gdLst/>
              <a:ahLst/>
              <a:cxnLst/>
              <a:rect r="r" b="b" t="t" l="l"/>
              <a:pathLst>
                <a:path h="395401" w="1932189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53256" y="6964606"/>
            <a:ext cx="7336279" cy="1501288"/>
            <a:chOff x="0" y="0"/>
            <a:chExt cx="1932189" cy="3954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32189" cy="395401"/>
            </a:xfrm>
            <a:custGeom>
              <a:avLst/>
              <a:gdLst/>
              <a:ahLst/>
              <a:cxnLst/>
              <a:rect r="r" b="b" t="t" l="l"/>
              <a:pathLst>
                <a:path h="395401" w="1932189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698466" y="3722918"/>
            <a:ext cx="7336279" cy="1501288"/>
            <a:chOff x="0" y="0"/>
            <a:chExt cx="1932189" cy="3954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32189" cy="395401"/>
            </a:xfrm>
            <a:custGeom>
              <a:avLst/>
              <a:gdLst/>
              <a:ahLst/>
              <a:cxnLst/>
              <a:rect r="r" b="b" t="t" l="l"/>
              <a:pathLst>
                <a:path h="395401" w="1932189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698466" y="6964606"/>
            <a:ext cx="7336279" cy="1501288"/>
            <a:chOff x="0" y="0"/>
            <a:chExt cx="1932189" cy="3954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32189" cy="395401"/>
            </a:xfrm>
            <a:custGeom>
              <a:avLst/>
              <a:gdLst/>
              <a:ahLst/>
              <a:cxnLst/>
              <a:rect r="r" b="b" t="t" l="l"/>
              <a:pathLst>
                <a:path h="395401" w="1932189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866281" y="685800"/>
            <a:ext cx="10555438" cy="2057400"/>
            <a:chOff x="0" y="0"/>
            <a:chExt cx="2780033" cy="54186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780033" cy="541867"/>
            </a:xfrm>
            <a:custGeom>
              <a:avLst/>
              <a:gdLst/>
              <a:ahLst/>
              <a:cxnLst/>
              <a:rect r="r" b="b" t="t" l="l"/>
              <a:pathLst>
                <a:path h="541867" w="2780033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74389"/>
                  </a:lnTo>
                  <a:cubicBezTo>
                    <a:pt x="2780033" y="511656"/>
                    <a:pt x="2749822" y="541867"/>
                    <a:pt x="2712556" y="541867"/>
                  </a:cubicBezTo>
                  <a:lnTo>
                    <a:pt x="67478" y="541867"/>
                  </a:lnTo>
                  <a:cubicBezTo>
                    <a:pt x="30211" y="541867"/>
                    <a:pt x="0" y="511656"/>
                    <a:pt x="0" y="474389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2780033" cy="5990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689073" y="2930512"/>
            <a:ext cx="3086100" cy="30861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689073" y="6172200"/>
            <a:ext cx="3086100" cy="308610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8115300" y="3331835"/>
            <a:ext cx="2170426" cy="2170426"/>
          </a:xfrm>
          <a:custGeom>
            <a:avLst/>
            <a:gdLst/>
            <a:ahLst/>
            <a:cxnLst/>
            <a:rect r="r" b="b" t="t" l="l"/>
            <a:pathLst>
              <a:path h="2170426" w="2170426">
                <a:moveTo>
                  <a:pt x="0" y="0"/>
                </a:moveTo>
                <a:lnTo>
                  <a:pt x="2170426" y="0"/>
                </a:lnTo>
                <a:lnTo>
                  <a:pt x="2170426" y="2170427"/>
                </a:lnTo>
                <a:lnTo>
                  <a:pt x="0" y="21704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8298927" y="6550012"/>
            <a:ext cx="1986800" cy="2229228"/>
          </a:xfrm>
          <a:custGeom>
            <a:avLst/>
            <a:gdLst/>
            <a:ahLst/>
            <a:cxnLst/>
            <a:rect r="r" b="b" t="t" l="l"/>
            <a:pathLst>
              <a:path h="2229228" w="1986800">
                <a:moveTo>
                  <a:pt x="0" y="0"/>
                </a:moveTo>
                <a:lnTo>
                  <a:pt x="1986799" y="0"/>
                </a:lnTo>
                <a:lnTo>
                  <a:pt x="1986799" y="2229228"/>
                </a:lnTo>
                <a:lnTo>
                  <a:pt x="0" y="22292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4921395" y="1019175"/>
            <a:ext cx="84452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2C2A64"/>
                </a:solidFill>
                <a:latin typeface="League Spartan Bold"/>
              </a:rPr>
              <a:t>TEXTO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153717" y="4057636"/>
            <a:ext cx="5535356" cy="717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C2A64"/>
                </a:solidFill>
                <a:latin typeface="Poppins Bold"/>
              </a:rPr>
              <a:t>TEXTO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815317" y="4057636"/>
            <a:ext cx="4952084" cy="717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C2A64"/>
                </a:solidFill>
                <a:latin typeface="Poppins Bold"/>
              </a:rPr>
              <a:t>TEXTO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153717" y="7248700"/>
            <a:ext cx="5535356" cy="717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C2A64"/>
                </a:solidFill>
                <a:latin typeface="Poppins Bold"/>
              </a:rPr>
              <a:t>TEXTO 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384773" y="7299357"/>
            <a:ext cx="4669797" cy="717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C2A64"/>
                </a:solidFill>
                <a:latin typeface="Poppins Bold"/>
              </a:rPr>
              <a:t>TEXTO 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0" y="8816982"/>
            <a:ext cx="4874272" cy="1470018"/>
          </a:xfrm>
          <a:custGeom>
            <a:avLst/>
            <a:gdLst/>
            <a:ahLst/>
            <a:cxnLst/>
            <a:rect r="r" b="b" t="t" l="l"/>
            <a:pathLst>
              <a:path h="1470018" w="4874272">
                <a:moveTo>
                  <a:pt x="0" y="0"/>
                </a:moveTo>
                <a:lnTo>
                  <a:pt x="4874272" y="0"/>
                </a:lnTo>
                <a:lnTo>
                  <a:pt x="4874272" y="1470018"/>
                </a:lnTo>
                <a:lnTo>
                  <a:pt x="0" y="14700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057400" y="1915298"/>
            <a:ext cx="11201400" cy="1454521"/>
            <a:chOff x="0" y="0"/>
            <a:chExt cx="2950163" cy="3830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50163" cy="383084"/>
            </a:xfrm>
            <a:custGeom>
              <a:avLst/>
              <a:gdLst/>
              <a:ahLst/>
              <a:cxnLst/>
              <a:rect r="r" b="b" t="t" l="l"/>
              <a:pathLst>
                <a:path h="383084" w="2950163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19497"/>
                  </a:lnTo>
                  <a:cubicBezTo>
                    <a:pt x="2950163" y="336361"/>
                    <a:pt x="2943464" y="352535"/>
                    <a:pt x="2931539" y="364460"/>
                  </a:cubicBezTo>
                  <a:cubicBezTo>
                    <a:pt x="2919614" y="376384"/>
                    <a:pt x="2903441" y="383084"/>
                    <a:pt x="2886577" y="383084"/>
                  </a:cubicBezTo>
                  <a:lnTo>
                    <a:pt x="63586" y="383084"/>
                  </a:lnTo>
                  <a:cubicBezTo>
                    <a:pt x="28469" y="383084"/>
                    <a:pt x="0" y="354615"/>
                    <a:pt x="0" y="319497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950163" cy="440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9604" y="9833549"/>
            <a:ext cx="19491312" cy="944884"/>
            <a:chOff x="0" y="0"/>
            <a:chExt cx="5133514" cy="2488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133514" cy="248858"/>
            </a:xfrm>
            <a:custGeom>
              <a:avLst/>
              <a:gdLst/>
              <a:ahLst/>
              <a:cxnLst/>
              <a:rect r="r" b="b" t="t" l="l"/>
              <a:pathLst>
                <a:path h="248858" w="5133514">
                  <a:moveTo>
                    <a:pt x="0" y="0"/>
                  </a:moveTo>
                  <a:lnTo>
                    <a:pt x="5133514" y="0"/>
                  </a:lnTo>
                  <a:lnTo>
                    <a:pt x="5133514" y="248858"/>
                  </a:lnTo>
                  <a:lnTo>
                    <a:pt x="0" y="248858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5133514" cy="3060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9692581" y="-44309"/>
            <a:ext cx="9919075" cy="11832977"/>
            <a:chOff x="0" y="0"/>
            <a:chExt cx="6213107" cy="741193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55753" y="0"/>
              <a:ext cx="6268847" cy="7411847"/>
            </a:xfrm>
            <a:custGeom>
              <a:avLst/>
              <a:gdLst/>
              <a:ahLst/>
              <a:cxnLst/>
              <a:rect r="r" b="b" t="t" l="l"/>
              <a:pathLst>
                <a:path h="7411847" w="6268847">
                  <a:moveTo>
                    <a:pt x="2342388" y="0"/>
                  </a:moveTo>
                  <a:cubicBezTo>
                    <a:pt x="2237613" y="21717"/>
                    <a:pt x="2144268" y="84328"/>
                    <a:pt x="2084578" y="175895"/>
                  </a:cubicBezTo>
                  <a:lnTo>
                    <a:pt x="121793" y="3185033"/>
                  </a:lnTo>
                  <a:cubicBezTo>
                    <a:pt x="0" y="3371723"/>
                    <a:pt x="51308" y="3621659"/>
                    <a:pt x="236855" y="3745230"/>
                  </a:cubicBezTo>
                  <a:lnTo>
                    <a:pt x="5637149" y="7343013"/>
                  </a:lnTo>
                  <a:cubicBezTo>
                    <a:pt x="5708142" y="7390257"/>
                    <a:pt x="5785485" y="7411847"/>
                    <a:pt x="5860796" y="7411847"/>
                  </a:cubicBezTo>
                  <a:lnTo>
                    <a:pt x="5861812" y="7411847"/>
                  </a:lnTo>
                  <a:cubicBezTo>
                    <a:pt x="6072886" y="7411593"/>
                    <a:pt x="6268847" y="7243699"/>
                    <a:pt x="6268847" y="7004812"/>
                  </a:cubicBezTo>
                  <a:lnTo>
                    <a:pt x="6268847" y="397891"/>
                  </a:lnTo>
                  <a:cubicBezTo>
                    <a:pt x="6268847" y="201803"/>
                    <a:pt x="6130036" y="38227"/>
                    <a:pt x="5945378" y="0"/>
                  </a:cubicBezTo>
                  <a:close/>
                </a:path>
              </a:pathLst>
            </a:custGeom>
            <a:solidFill>
              <a:srgbClr val="5CE1E6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1" id="11"/>
          <p:cNvSpPr/>
          <p:nvPr/>
        </p:nvSpPr>
        <p:spPr>
          <a:xfrm flipH="false" flipV="false" rot="-4357799">
            <a:off x="9498029" y="2033600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0268158" y="-388912"/>
            <a:ext cx="10207942" cy="12177581"/>
            <a:chOff x="0" y="0"/>
            <a:chExt cx="6213107" cy="74119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55753" y="0"/>
              <a:ext cx="6268847" cy="7411847"/>
            </a:xfrm>
            <a:custGeom>
              <a:avLst/>
              <a:gdLst/>
              <a:ahLst/>
              <a:cxnLst/>
              <a:rect r="r" b="b" t="t" l="l"/>
              <a:pathLst>
                <a:path h="7411847" w="6268847">
                  <a:moveTo>
                    <a:pt x="2342388" y="0"/>
                  </a:moveTo>
                  <a:cubicBezTo>
                    <a:pt x="2237613" y="21717"/>
                    <a:pt x="2144268" y="84328"/>
                    <a:pt x="2084578" y="175895"/>
                  </a:cubicBezTo>
                  <a:lnTo>
                    <a:pt x="121793" y="3185033"/>
                  </a:lnTo>
                  <a:cubicBezTo>
                    <a:pt x="0" y="3371723"/>
                    <a:pt x="51308" y="3621659"/>
                    <a:pt x="236855" y="3745230"/>
                  </a:cubicBezTo>
                  <a:lnTo>
                    <a:pt x="5637149" y="7343013"/>
                  </a:lnTo>
                  <a:cubicBezTo>
                    <a:pt x="5708142" y="7390257"/>
                    <a:pt x="5785485" y="7411847"/>
                    <a:pt x="5860796" y="7411847"/>
                  </a:cubicBezTo>
                  <a:lnTo>
                    <a:pt x="5861812" y="7411847"/>
                  </a:lnTo>
                  <a:cubicBezTo>
                    <a:pt x="6072886" y="7411593"/>
                    <a:pt x="6268847" y="7243699"/>
                    <a:pt x="6268847" y="7004812"/>
                  </a:cubicBezTo>
                  <a:lnTo>
                    <a:pt x="6268847" y="397891"/>
                  </a:lnTo>
                  <a:cubicBezTo>
                    <a:pt x="6268847" y="201803"/>
                    <a:pt x="6130036" y="38227"/>
                    <a:pt x="59453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720137" y="2290134"/>
            <a:ext cx="6771513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2C2A64"/>
                </a:solidFill>
                <a:latin typeface="League Spartan Bold"/>
              </a:rPr>
              <a:t>TEXTO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3312669"/>
            <a:ext cx="8115300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565203"/>
            <a:ext cx="8115300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0" y="0"/>
            <a:ext cx="4874272" cy="1470018"/>
          </a:xfrm>
          <a:custGeom>
            <a:avLst/>
            <a:gdLst/>
            <a:ahLst/>
            <a:cxnLst/>
            <a:rect r="r" b="b" t="t" l="l"/>
            <a:pathLst>
              <a:path h="1470018" w="4874272">
                <a:moveTo>
                  <a:pt x="0" y="0"/>
                </a:moveTo>
                <a:lnTo>
                  <a:pt x="4874272" y="0"/>
                </a:lnTo>
                <a:lnTo>
                  <a:pt x="4874272" y="1470018"/>
                </a:lnTo>
                <a:lnTo>
                  <a:pt x="0" y="14700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1663362">
            <a:off x="11890216" y="327296"/>
            <a:ext cx="9582641" cy="14171389"/>
            <a:chOff x="0" y="0"/>
            <a:chExt cx="2523823" cy="373238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23823" cy="3732382"/>
            </a:xfrm>
            <a:custGeom>
              <a:avLst/>
              <a:gdLst/>
              <a:ahLst/>
              <a:cxnLst/>
              <a:rect r="r" b="b" t="t" l="l"/>
              <a:pathLst>
                <a:path h="3732382" w="2523823">
                  <a:moveTo>
                    <a:pt x="0" y="0"/>
                  </a:moveTo>
                  <a:lnTo>
                    <a:pt x="2523823" y="0"/>
                  </a:lnTo>
                  <a:lnTo>
                    <a:pt x="2523823" y="3732382"/>
                  </a:lnTo>
                  <a:lnTo>
                    <a:pt x="0" y="3732382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523823" cy="37895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761515">
            <a:off x="12350631" y="-3047439"/>
            <a:ext cx="8661811" cy="14062736"/>
            <a:chOff x="0" y="0"/>
            <a:chExt cx="2281300" cy="370376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81300" cy="3703766"/>
            </a:xfrm>
            <a:custGeom>
              <a:avLst/>
              <a:gdLst/>
              <a:ahLst/>
              <a:cxnLst/>
              <a:rect r="r" b="b" t="t" l="l"/>
              <a:pathLst>
                <a:path h="3703766" w="2281300">
                  <a:moveTo>
                    <a:pt x="0" y="0"/>
                  </a:moveTo>
                  <a:lnTo>
                    <a:pt x="2281300" y="0"/>
                  </a:lnTo>
                  <a:lnTo>
                    <a:pt x="2281300" y="3703766"/>
                  </a:lnTo>
                  <a:lnTo>
                    <a:pt x="0" y="3703766"/>
                  </a:lnTo>
                  <a:close/>
                </a:path>
              </a:pathLst>
            </a:custGeom>
            <a:solidFill>
              <a:srgbClr val="52CBBE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2281300" cy="37609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-2057400" y="1883993"/>
            <a:ext cx="11201400" cy="1550270"/>
            <a:chOff x="0" y="0"/>
            <a:chExt cx="2950163" cy="4083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950163" cy="408301"/>
            </a:xfrm>
            <a:custGeom>
              <a:avLst/>
              <a:gdLst/>
              <a:ahLst/>
              <a:cxnLst/>
              <a:rect r="r" b="b" t="t" l="l"/>
              <a:pathLst>
                <a:path h="408301" w="2950163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44715"/>
                  </a:lnTo>
                  <a:cubicBezTo>
                    <a:pt x="2950163" y="361579"/>
                    <a:pt x="2943464" y="377753"/>
                    <a:pt x="2931539" y="389677"/>
                  </a:cubicBezTo>
                  <a:cubicBezTo>
                    <a:pt x="2919614" y="401602"/>
                    <a:pt x="2903441" y="408301"/>
                    <a:pt x="2886577" y="408301"/>
                  </a:cubicBezTo>
                  <a:lnTo>
                    <a:pt x="63586" y="408301"/>
                  </a:lnTo>
                  <a:cubicBezTo>
                    <a:pt x="46722" y="408301"/>
                    <a:pt x="30549" y="401602"/>
                    <a:pt x="18624" y="389677"/>
                  </a:cubicBezTo>
                  <a:cubicBezTo>
                    <a:pt x="6699" y="377753"/>
                    <a:pt x="0" y="361579"/>
                    <a:pt x="0" y="344715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2950163" cy="4654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028700" y="2306747"/>
            <a:ext cx="712386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2C2A64"/>
                </a:solidFill>
                <a:latin typeface="League Spartan Bold"/>
              </a:rPr>
              <a:t>TEXTO</a:t>
            </a:r>
          </a:p>
        </p:txBody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0543876" y="-343868"/>
            <a:ext cx="8041335" cy="6613224"/>
            <a:chOff x="0" y="0"/>
            <a:chExt cx="6197600" cy="50969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197600" cy="5096891"/>
            </a:xfrm>
            <a:custGeom>
              <a:avLst/>
              <a:gdLst/>
              <a:ahLst/>
              <a:cxnLst/>
              <a:rect r="r" b="b" t="t" l="l"/>
              <a:pathLst>
                <a:path h="5096891" w="6197600">
                  <a:moveTo>
                    <a:pt x="0" y="0"/>
                  </a:moveTo>
                  <a:lnTo>
                    <a:pt x="2794000" y="5096891"/>
                  </a:lnTo>
                  <a:lnTo>
                    <a:pt x="6197600" y="5096891"/>
                  </a:lnTo>
                  <a:lnTo>
                    <a:pt x="61976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4564543" y="6942835"/>
            <a:ext cx="4514918" cy="3713085"/>
            <a:chOff x="0" y="0"/>
            <a:chExt cx="6197600" cy="50969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197600" cy="5096891"/>
            </a:xfrm>
            <a:custGeom>
              <a:avLst/>
              <a:gdLst/>
              <a:ahLst/>
              <a:cxnLst/>
              <a:rect r="r" b="b" t="t" l="l"/>
              <a:pathLst>
                <a:path h="5096891" w="6197600">
                  <a:moveTo>
                    <a:pt x="0" y="0"/>
                  </a:moveTo>
                  <a:lnTo>
                    <a:pt x="2794000" y="5096891"/>
                  </a:lnTo>
                  <a:lnTo>
                    <a:pt x="6197600" y="5096891"/>
                  </a:lnTo>
                  <a:lnTo>
                    <a:pt x="61976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1028700" y="3377113"/>
            <a:ext cx="8430859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6454958"/>
            <a:ext cx="8115300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0" y="80599"/>
            <a:ext cx="4874272" cy="1470018"/>
          </a:xfrm>
          <a:custGeom>
            <a:avLst/>
            <a:gdLst/>
            <a:ahLst/>
            <a:cxnLst/>
            <a:rect r="r" b="b" t="t" l="l"/>
            <a:pathLst>
              <a:path h="1470018" w="4874272">
                <a:moveTo>
                  <a:pt x="0" y="0"/>
                </a:moveTo>
                <a:lnTo>
                  <a:pt x="4874272" y="0"/>
                </a:lnTo>
                <a:lnTo>
                  <a:pt x="4874272" y="1470019"/>
                </a:lnTo>
                <a:lnTo>
                  <a:pt x="0" y="1470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16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4075" y="1028700"/>
            <a:ext cx="11201400" cy="1550270"/>
            <a:chOff x="0" y="0"/>
            <a:chExt cx="2950163" cy="4083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50163" cy="408301"/>
            </a:xfrm>
            <a:custGeom>
              <a:avLst/>
              <a:gdLst/>
              <a:ahLst/>
              <a:cxnLst/>
              <a:rect r="r" b="b" t="t" l="l"/>
              <a:pathLst>
                <a:path h="408301" w="2950163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44715"/>
                  </a:lnTo>
                  <a:cubicBezTo>
                    <a:pt x="2950163" y="361579"/>
                    <a:pt x="2943464" y="377753"/>
                    <a:pt x="2931539" y="389677"/>
                  </a:cubicBezTo>
                  <a:cubicBezTo>
                    <a:pt x="2919614" y="401602"/>
                    <a:pt x="2903441" y="408301"/>
                    <a:pt x="2886577" y="408301"/>
                  </a:cubicBezTo>
                  <a:lnTo>
                    <a:pt x="63586" y="408301"/>
                  </a:lnTo>
                  <a:cubicBezTo>
                    <a:pt x="46722" y="408301"/>
                    <a:pt x="30549" y="401602"/>
                    <a:pt x="18624" y="389677"/>
                  </a:cubicBezTo>
                  <a:cubicBezTo>
                    <a:pt x="6699" y="377753"/>
                    <a:pt x="0" y="361579"/>
                    <a:pt x="0" y="344715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2950163" cy="4654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6089187" y="2951515"/>
            <a:ext cx="3051516" cy="3051516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6089187" y="6012556"/>
            <a:ext cx="3051516" cy="3051516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6350000"/>
                  </a:moveTo>
                  <a:cubicBezTo>
                    <a:pt x="4928870" y="6350000"/>
                    <a:pt x="6350000" y="4928870"/>
                    <a:pt x="6350000" y="3175000"/>
                  </a:cubicBezTo>
                  <a:lnTo>
                    <a:pt x="6350000" y="0"/>
                  </a:lnTo>
                  <a:lnTo>
                    <a:pt x="3175000" y="0"/>
                  </a:lnTo>
                  <a:cubicBezTo>
                    <a:pt x="1421130" y="0"/>
                    <a:pt x="0" y="1421130"/>
                    <a:pt x="0" y="3175000"/>
                  </a:cubicBezTo>
                  <a:cubicBezTo>
                    <a:pt x="0" y="4928870"/>
                    <a:pt x="1421130" y="6350000"/>
                    <a:pt x="3175000" y="635000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7013" y="334588"/>
              <a:ext cx="5895974" cy="5627484"/>
            </a:xfrm>
            <a:custGeom>
              <a:avLst/>
              <a:gdLst/>
              <a:ahLst/>
              <a:cxnLst/>
              <a:rect r="r" b="b" t="t" l="l"/>
              <a:pathLst>
                <a:path h="5627484" w="5895974">
                  <a:moveTo>
                    <a:pt x="2947987" y="4502"/>
                  </a:moveTo>
                  <a:cubicBezTo>
                    <a:pt x="1941349" y="0"/>
                    <a:pt x="1009246" y="534452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3"/>
                    <a:pt x="1941349" y="5627484"/>
                    <a:pt x="2947987" y="5622982"/>
                  </a:cubicBezTo>
                  <a:cubicBezTo>
                    <a:pt x="3954625" y="5627484"/>
                    <a:pt x="4886728" y="5093033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2"/>
                    <a:pt x="3954625" y="0"/>
                    <a:pt x="2947987" y="4502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9140703" y="6012556"/>
            <a:ext cx="3051516" cy="3051516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6350000" y="3175000"/>
                  </a:moveTo>
                  <a:cubicBezTo>
                    <a:pt x="6350000" y="1421130"/>
                    <a:pt x="4928870" y="0"/>
                    <a:pt x="3175000" y="0"/>
                  </a:cubicBezTo>
                  <a:lnTo>
                    <a:pt x="0" y="0"/>
                  </a:lnTo>
                  <a:lnTo>
                    <a:pt x="0" y="3175000"/>
                  </a:lnTo>
                  <a:cubicBezTo>
                    <a:pt x="0" y="4928870"/>
                    <a:pt x="1421130" y="6350000"/>
                    <a:pt x="3175000" y="6350000"/>
                  </a:cubicBezTo>
                  <a:cubicBezTo>
                    <a:pt x="4928870" y="6350000"/>
                    <a:pt x="6350000" y="4928870"/>
                    <a:pt x="6350000" y="317500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99010" y="359986"/>
              <a:ext cx="5898640" cy="5630028"/>
            </a:xfrm>
            <a:custGeom>
              <a:avLst/>
              <a:gdLst/>
              <a:ahLst/>
              <a:cxnLst/>
              <a:rect r="r" b="b" t="t" l="l"/>
              <a:pathLst>
                <a:path h="5630028" w="5898640">
                  <a:moveTo>
                    <a:pt x="2949320" y="4504"/>
                  </a:moveTo>
                  <a:cubicBezTo>
                    <a:pt x="1942227" y="0"/>
                    <a:pt x="1009702" y="534693"/>
                    <a:pt x="504851" y="1406118"/>
                  </a:cubicBezTo>
                  <a:cubicBezTo>
                    <a:pt x="0" y="2277543"/>
                    <a:pt x="0" y="3352485"/>
                    <a:pt x="504851" y="4223910"/>
                  </a:cubicBezTo>
                  <a:cubicBezTo>
                    <a:pt x="1009702" y="5095335"/>
                    <a:pt x="1942227" y="5630028"/>
                    <a:pt x="2949320" y="5625524"/>
                  </a:cubicBezTo>
                  <a:cubicBezTo>
                    <a:pt x="3956413" y="5630028"/>
                    <a:pt x="4888938" y="5095335"/>
                    <a:pt x="5393789" y="4223910"/>
                  </a:cubicBezTo>
                  <a:cubicBezTo>
                    <a:pt x="5898640" y="3352485"/>
                    <a:pt x="5898640" y="2277543"/>
                    <a:pt x="5393789" y="1406118"/>
                  </a:cubicBezTo>
                  <a:cubicBezTo>
                    <a:pt x="4888938" y="534693"/>
                    <a:pt x="3956413" y="0"/>
                    <a:pt x="2949320" y="4504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9140703" y="2951515"/>
            <a:ext cx="3051516" cy="3051516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130" y="0"/>
                    <a:pt x="0" y="1421130"/>
                    <a:pt x="0" y="3175000"/>
                  </a:cubicBezTo>
                  <a:lnTo>
                    <a:pt x="0" y="6350000"/>
                  </a:lnTo>
                  <a:lnTo>
                    <a:pt x="3175000" y="6350000"/>
                  </a:lnTo>
                  <a:cubicBezTo>
                    <a:pt x="4928870" y="6350000"/>
                    <a:pt x="6350000" y="4928870"/>
                    <a:pt x="6350000" y="3175000"/>
                  </a:cubicBezTo>
                  <a:cubicBezTo>
                    <a:pt x="6350000" y="1421130"/>
                    <a:pt x="4928870" y="0"/>
                    <a:pt x="3175000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27013" y="387928"/>
              <a:ext cx="5895974" cy="5627483"/>
            </a:xfrm>
            <a:custGeom>
              <a:avLst/>
              <a:gdLst/>
              <a:ahLst/>
              <a:cxnLst/>
              <a:rect r="r" b="b" t="t" l="l"/>
              <a:pathLst>
                <a:path h="5627483" w="5895974">
                  <a:moveTo>
                    <a:pt x="2947987" y="4502"/>
                  </a:moveTo>
                  <a:cubicBezTo>
                    <a:pt x="1941349" y="0"/>
                    <a:pt x="1009246" y="534452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4"/>
                    <a:pt x="2947987" y="5622982"/>
                  </a:cubicBezTo>
                  <a:cubicBezTo>
                    <a:pt x="3954625" y="5627484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3866981" y="1451410"/>
            <a:ext cx="6915587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FFFFFF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239608" y="3929607"/>
            <a:ext cx="3627207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42905" y="4488408"/>
            <a:ext cx="362720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Poppins Italics"/>
              </a:rPr>
              <a:t>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411293" y="4564490"/>
            <a:ext cx="362720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Poppins Italics"/>
              </a:rPr>
              <a:t>TEXTO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09308" y="7504818"/>
            <a:ext cx="4657507" cy="44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Poppins Italics"/>
              </a:rPr>
              <a:t>TEXTO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411293" y="7557364"/>
            <a:ext cx="465750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99"/>
              </a:lnSpc>
            </a:pPr>
            <a:r>
              <a:rPr lang="en-US" sz="2499">
                <a:solidFill>
                  <a:srgbClr val="FFFFFF"/>
                </a:solidFill>
                <a:latin typeface="Poppins Italics"/>
              </a:rPr>
              <a:t>TEXTO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411293" y="4005689"/>
            <a:ext cx="3627207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39608" y="6937762"/>
            <a:ext cx="3627207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411293" y="6864725"/>
            <a:ext cx="4202681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-499604" y="9833549"/>
            <a:ext cx="19491312" cy="944884"/>
            <a:chOff x="0" y="0"/>
            <a:chExt cx="5133514" cy="24885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133514" cy="248858"/>
            </a:xfrm>
            <a:custGeom>
              <a:avLst/>
              <a:gdLst/>
              <a:ahLst/>
              <a:cxnLst/>
              <a:rect r="r" b="b" t="t" l="l"/>
              <a:pathLst>
                <a:path h="248858" w="5133514">
                  <a:moveTo>
                    <a:pt x="0" y="0"/>
                  </a:moveTo>
                  <a:lnTo>
                    <a:pt x="5133514" y="0"/>
                  </a:lnTo>
                  <a:lnTo>
                    <a:pt x="5133514" y="248858"/>
                  </a:lnTo>
                  <a:lnTo>
                    <a:pt x="0" y="248858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5133514" cy="3060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13413728" y="-9084"/>
            <a:ext cx="4874272" cy="1470018"/>
          </a:xfrm>
          <a:custGeom>
            <a:avLst/>
            <a:gdLst/>
            <a:ahLst/>
            <a:cxnLst/>
            <a:rect r="r" b="b" t="t" l="l"/>
            <a:pathLst>
              <a:path h="1470018" w="4874272">
                <a:moveTo>
                  <a:pt x="0" y="0"/>
                </a:moveTo>
                <a:lnTo>
                  <a:pt x="4874272" y="0"/>
                </a:lnTo>
                <a:lnTo>
                  <a:pt x="4874272" y="1470019"/>
                </a:lnTo>
                <a:lnTo>
                  <a:pt x="0" y="14700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057400" y="1244811"/>
            <a:ext cx="11201400" cy="1550270"/>
            <a:chOff x="0" y="0"/>
            <a:chExt cx="2950163" cy="40830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50163" cy="408301"/>
            </a:xfrm>
            <a:custGeom>
              <a:avLst/>
              <a:gdLst/>
              <a:ahLst/>
              <a:cxnLst/>
              <a:rect r="r" b="b" t="t" l="l"/>
              <a:pathLst>
                <a:path h="408301" w="2950163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44715"/>
                  </a:lnTo>
                  <a:cubicBezTo>
                    <a:pt x="2950163" y="361579"/>
                    <a:pt x="2943464" y="377753"/>
                    <a:pt x="2931539" y="389677"/>
                  </a:cubicBezTo>
                  <a:cubicBezTo>
                    <a:pt x="2919614" y="401602"/>
                    <a:pt x="2903441" y="408301"/>
                    <a:pt x="2886577" y="408301"/>
                  </a:cubicBezTo>
                  <a:lnTo>
                    <a:pt x="63586" y="408301"/>
                  </a:lnTo>
                  <a:cubicBezTo>
                    <a:pt x="46722" y="408301"/>
                    <a:pt x="30549" y="401602"/>
                    <a:pt x="18624" y="389677"/>
                  </a:cubicBezTo>
                  <a:cubicBezTo>
                    <a:pt x="6699" y="377753"/>
                    <a:pt x="0" y="361579"/>
                    <a:pt x="0" y="344715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950163" cy="4654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true" rot="-3788001">
            <a:off x="10533962" y="1188143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7216534" y="342785"/>
                </a:moveTo>
                <a:lnTo>
                  <a:pt x="0" y="342785"/>
                </a:lnTo>
                <a:lnTo>
                  <a:pt x="0" y="0"/>
                </a:lnTo>
                <a:lnTo>
                  <a:pt x="7216534" y="0"/>
                </a:lnTo>
                <a:lnTo>
                  <a:pt x="7216534" y="342785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646112" y="-704269"/>
            <a:ext cx="5443005" cy="4762630"/>
            <a:chOff x="0" y="0"/>
            <a:chExt cx="812800" cy="711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636443" y="-975432"/>
            <a:ext cx="11303114" cy="11262432"/>
            <a:chOff x="0" y="0"/>
            <a:chExt cx="812800" cy="8098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09875"/>
            </a:xfrm>
            <a:custGeom>
              <a:avLst/>
              <a:gdLst/>
              <a:ahLst/>
              <a:cxnLst/>
              <a:rect r="r" b="b" t="t" l="l"/>
              <a:pathLst>
                <a:path h="809875" w="812800">
                  <a:moveTo>
                    <a:pt x="812800" y="404937"/>
                  </a:moveTo>
                  <a:lnTo>
                    <a:pt x="609600" y="809875"/>
                  </a:lnTo>
                  <a:lnTo>
                    <a:pt x="203200" y="809875"/>
                  </a:lnTo>
                  <a:lnTo>
                    <a:pt x="0" y="404937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404937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14300" y="-57150"/>
              <a:ext cx="584200" cy="867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3785064">
            <a:off x="10531280" y="7779376"/>
            <a:ext cx="7216534" cy="342785"/>
          </a:xfrm>
          <a:custGeom>
            <a:avLst/>
            <a:gdLst/>
            <a:ahLst/>
            <a:cxnLst/>
            <a:rect r="r" b="b" t="t" l="l"/>
            <a:pathLst>
              <a:path h="342785" w="7216534">
                <a:moveTo>
                  <a:pt x="0" y="0"/>
                </a:moveTo>
                <a:lnTo>
                  <a:pt x="7216534" y="0"/>
                </a:lnTo>
                <a:lnTo>
                  <a:pt x="7216534" y="342786"/>
                </a:lnTo>
                <a:lnTo>
                  <a:pt x="0" y="3427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081643" y="1244811"/>
            <a:ext cx="10571943" cy="9792262"/>
          </a:xfrm>
          <a:custGeom>
            <a:avLst/>
            <a:gdLst/>
            <a:ahLst/>
            <a:cxnLst/>
            <a:rect r="r" b="b" t="t" l="l"/>
            <a:pathLst>
              <a:path h="9792262" w="10571943">
                <a:moveTo>
                  <a:pt x="0" y="0"/>
                </a:moveTo>
                <a:lnTo>
                  <a:pt x="10571943" y="0"/>
                </a:lnTo>
                <a:lnTo>
                  <a:pt x="10571943" y="9792262"/>
                </a:lnTo>
                <a:lnTo>
                  <a:pt x="0" y="97922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1750371"/>
            <a:ext cx="4865325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2C2A64"/>
                </a:solidFill>
                <a:latin typeface="League Spartan Bold"/>
              </a:rPr>
              <a:t>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71897" y="3340958"/>
            <a:ext cx="8072103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2C2A64"/>
                </a:solidFill>
                <a:latin typeface="Poppins"/>
              </a:rPr>
              <a:t>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78097" y="5994800"/>
            <a:ext cx="3806197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78097" y="6743890"/>
            <a:ext cx="5913604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Poppins Bold"/>
              </a:rPr>
              <a:t>TEXTO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78097" y="7632775"/>
            <a:ext cx="5913604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Poppins Bold"/>
              </a:rPr>
              <a:t>TEXTO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862310" y="8404278"/>
            <a:ext cx="5913604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Poppins Bold"/>
              </a:rPr>
              <a:t>TEXTO 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028700" y="8413168"/>
            <a:ext cx="590550" cy="590550"/>
          </a:xfrm>
          <a:custGeom>
            <a:avLst/>
            <a:gdLst/>
            <a:ahLst/>
            <a:cxnLst/>
            <a:rect r="r" b="b" t="t" l="l"/>
            <a:pathLst>
              <a:path h="590550" w="590550">
                <a:moveTo>
                  <a:pt x="0" y="0"/>
                </a:moveTo>
                <a:lnTo>
                  <a:pt x="590550" y="0"/>
                </a:lnTo>
                <a:lnTo>
                  <a:pt x="59055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028700" y="7604835"/>
            <a:ext cx="606337" cy="606337"/>
          </a:xfrm>
          <a:custGeom>
            <a:avLst/>
            <a:gdLst/>
            <a:ahLst/>
            <a:cxnLst/>
            <a:rect r="r" b="b" t="t" l="l"/>
            <a:pathLst>
              <a:path h="606337" w="606337">
                <a:moveTo>
                  <a:pt x="0" y="0"/>
                </a:moveTo>
                <a:lnTo>
                  <a:pt x="606337" y="0"/>
                </a:lnTo>
                <a:lnTo>
                  <a:pt x="606337" y="606338"/>
                </a:lnTo>
                <a:lnTo>
                  <a:pt x="0" y="6063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044487" y="6829615"/>
            <a:ext cx="590550" cy="590550"/>
          </a:xfrm>
          <a:custGeom>
            <a:avLst/>
            <a:gdLst/>
            <a:ahLst/>
            <a:cxnLst/>
            <a:rect r="r" b="b" t="t" l="l"/>
            <a:pathLst>
              <a:path h="590550" w="590550">
                <a:moveTo>
                  <a:pt x="0" y="0"/>
                </a:moveTo>
                <a:lnTo>
                  <a:pt x="590550" y="0"/>
                </a:lnTo>
                <a:lnTo>
                  <a:pt x="59055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44487" y="6054395"/>
            <a:ext cx="590550" cy="590550"/>
          </a:xfrm>
          <a:custGeom>
            <a:avLst/>
            <a:gdLst/>
            <a:ahLst/>
            <a:cxnLst/>
            <a:rect r="r" b="b" t="t" l="l"/>
            <a:pathLst>
              <a:path h="590550" w="590550">
                <a:moveTo>
                  <a:pt x="0" y="0"/>
                </a:moveTo>
                <a:lnTo>
                  <a:pt x="590550" y="0"/>
                </a:lnTo>
                <a:lnTo>
                  <a:pt x="59055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-126213" y="-219021"/>
            <a:ext cx="5234161" cy="1578557"/>
          </a:xfrm>
          <a:custGeom>
            <a:avLst/>
            <a:gdLst/>
            <a:ahLst/>
            <a:cxnLst/>
            <a:rect r="r" b="b" t="t" l="l"/>
            <a:pathLst>
              <a:path h="1578557" w="5234161">
                <a:moveTo>
                  <a:pt x="0" y="0"/>
                </a:moveTo>
                <a:lnTo>
                  <a:pt x="5234162" y="0"/>
                </a:lnTo>
                <a:lnTo>
                  <a:pt x="5234162" y="1578556"/>
                </a:lnTo>
                <a:lnTo>
                  <a:pt x="0" y="157855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801313">
            <a:off x="7944412" y="2305957"/>
            <a:ext cx="1603602" cy="9552208"/>
            <a:chOff x="0" y="0"/>
            <a:chExt cx="422348" cy="2515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2348" cy="2515808"/>
            </a:xfrm>
            <a:custGeom>
              <a:avLst/>
              <a:gdLst/>
              <a:ahLst/>
              <a:cxnLst/>
              <a:rect r="r" b="b" t="t" l="l"/>
              <a:pathLst>
                <a:path h="2515808" w="422348">
                  <a:moveTo>
                    <a:pt x="0" y="0"/>
                  </a:moveTo>
                  <a:lnTo>
                    <a:pt x="422348" y="0"/>
                  </a:lnTo>
                  <a:lnTo>
                    <a:pt x="422348" y="2515808"/>
                  </a:lnTo>
                  <a:lnTo>
                    <a:pt x="0" y="2515808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22348" cy="2572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801313">
            <a:off x="17293479" y="-4169084"/>
            <a:ext cx="1603602" cy="9552208"/>
            <a:chOff x="0" y="0"/>
            <a:chExt cx="422348" cy="25158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2348" cy="2515808"/>
            </a:xfrm>
            <a:custGeom>
              <a:avLst/>
              <a:gdLst/>
              <a:ahLst/>
              <a:cxnLst/>
              <a:rect r="r" b="b" t="t" l="l"/>
              <a:pathLst>
                <a:path h="2515808" w="422348">
                  <a:moveTo>
                    <a:pt x="0" y="0"/>
                  </a:moveTo>
                  <a:lnTo>
                    <a:pt x="422348" y="0"/>
                  </a:lnTo>
                  <a:lnTo>
                    <a:pt x="422348" y="2515808"/>
                  </a:lnTo>
                  <a:lnTo>
                    <a:pt x="0" y="2515808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422348" cy="2572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1323218">
            <a:off x="-260294" y="-2499941"/>
            <a:ext cx="9329309" cy="13900928"/>
            <a:chOff x="0" y="0"/>
            <a:chExt cx="640025" cy="95365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40025" cy="953655"/>
            </a:xfrm>
            <a:custGeom>
              <a:avLst/>
              <a:gdLst/>
              <a:ahLst/>
              <a:cxnLst/>
              <a:rect r="r" b="b" t="t" l="l"/>
              <a:pathLst>
                <a:path h="953655" w="640025">
                  <a:moveTo>
                    <a:pt x="203200" y="0"/>
                  </a:moveTo>
                  <a:lnTo>
                    <a:pt x="640025" y="0"/>
                  </a:lnTo>
                  <a:lnTo>
                    <a:pt x="436825" y="953655"/>
                  </a:lnTo>
                  <a:lnTo>
                    <a:pt x="0" y="95365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01600" y="-57150"/>
              <a:ext cx="436825" cy="10108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7234808">
            <a:off x="-545671" y="4853273"/>
            <a:ext cx="16230600" cy="770953"/>
          </a:xfrm>
          <a:custGeom>
            <a:avLst/>
            <a:gdLst/>
            <a:ahLst/>
            <a:cxnLst/>
            <a:rect r="r" b="b" t="t" l="l"/>
            <a:pathLst>
              <a:path h="770953" w="16230600">
                <a:moveTo>
                  <a:pt x="0" y="0"/>
                </a:moveTo>
                <a:lnTo>
                  <a:pt x="16230600" y="0"/>
                </a:lnTo>
                <a:lnTo>
                  <a:pt x="16230600" y="770954"/>
                </a:lnTo>
                <a:lnTo>
                  <a:pt x="0" y="770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2000"/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0" y="-110826"/>
            <a:ext cx="10341615" cy="10508652"/>
            <a:chOff x="0" y="0"/>
            <a:chExt cx="5765800" cy="58589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765800" cy="5858891"/>
            </a:xfrm>
            <a:custGeom>
              <a:avLst/>
              <a:gdLst/>
              <a:ahLst/>
              <a:cxnLst/>
              <a:rect r="r" b="b" t="t" l="l"/>
              <a:pathLst>
                <a:path h="5858891" w="5765800">
                  <a:moveTo>
                    <a:pt x="0" y="0"/>
                  </a:moveTo>
                  <a:lnTo>
                    <a:pt x="0" y="5858891"/>
                  </a:lnTo>
                  <a:lnTo>
                    <a:pt x="5765800" y="5858891"/>
                  </a:lnTo>
                  <a:lnTo>
                    <a:pt x="2235200" y="0"/>
                  </a:lnTo>
                  <a:close/>
                </a:path>
              </a:pathLst>
            </a:custGeom>
            <a:blipFill>
              <a:blip r:embed="rId4"/>
              <a:stretch>
                <a:fillRect l="-26210" t="0" r="-2621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-1801313">
            <a:off x="-1212776" y="4436810"/>
            <a:ext cx="2060748" cy="7889373"/>
            <a:chOff x="0" y="0"/>
            <a:chExt cx="542748" cy="20778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42748" cy="2077860"/>
            </a:xfrm>
            <a:custGeom>
              <a:avLst/>
              <a:gdLst/>
              <a:ahLst/>
              <a:cxnLst/>
              <a:rect r="r" b="b" t="t" l="l"/>
              <a:pathLst>
                <a:path h="2077860" w="542748">
                  <a:moveTo>
                    <a:pt x="0" y="0"/>
                  </a:moveTo>
                  <a:lnTo>
                    <a:pt x="542748" y="0"/>
                  </a:lnTo>
                  <a:lnTo>
                    <a:pt x="542748" y="2077860"/>
                  </a:lnTo>
                  <a:lnTo>
                    <a:pt x="0" y="2077860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542748" cy="2135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3131416">
            <a:off x="-4080653" y="2120145"/>
            <a:ext cx="12285790" cy="583575"/>
          </a:xfrm>
          <a:custGeom>
            <a:avLst/>
            <a:gdLst/>
            <a:ahLst/>
            <a:cxnLst/>
            <a:rect r="r" b="b" t="t" l="l"/>
            <a:pathLst>
              <a:path h="583575" w="12285790">
                <a:moveTo>
                  <a:pt x="0" y="0"/>
                </a:moveTo>
                <a:lnTo>
                  <a:pt x="12285790" y="0"/>
                </a:lnTo>
                <a:lnTo>
                  <a:pt x="12285790" y="583575"/>
                </a:lnTo>
                <a:lnTo>
                  <a:pt x="0" y="5835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2252587">
            <a:off x="-1105257" y="-2239445"/>
            <a:ext cx="3086100" cy="7845843"/>
            <a:chOff x="0" y="0"/>
            <a:chExt cx="812800" cy="206639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2066395"/>
            </a:xfrm>
            <a:custGeom>
              <a:avLst/>
              <a:gdLst/>
              <a:ahLst/>
              <a:cxnLst/>
              <a:rect r="r" b="b" t="t" l="l"/>
              <a:pathLst>
                <a:path h="206639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066395"/>
                  </a:lnTo>
                  <a:lnTo>
                    <a:pt x="0" y="2066395"/>
                  </a:lnTo>
                  <a:close/>
                </a:path>
              </a:pathLst>
            </a:custGeom>
            <a:solidFill>
              <a:srgbClr val="2C2A64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12800" cy="21235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0892056" y="1931126"/>
            <a:ext cx="6367244" cy="1730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986"/>
              </a:lnSpc>
            </a:pPr>
            <a:r>
              <a:rPr lang="en-US" sz="12986">
                <a:solidFill>
                  <a:srgbClr val="FFFFFF"/>
                </a:solidFill>
                <a:latin typeface="League Spartan Bold"/>
              </a:rPr>
              <a:t>TEXTO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341615" y="5490336"/>
            <a:ext cx="6917685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oppins"/>
              </a:rPr>
              <a:t>TEXTO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208847" y="7691661"/>
            <a:ext cx="5050453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Poppins Bold"/>
              </a:rPr>
              <a:t>TEXTO 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3413728" y="8816982"/>
            <a:ext cx="4874272" cy="1470018"/>
          </a:xfrm>
          <a:custGeom>
            <a:avLst/>
            <a:gdLst/>
            <a:ahLst/>
            <a:cxnLst/>
            <a:rect r="r" b="b" t="t" l="l"/>
            <a:pathLst>
              <a:path h="1470018" w="4874272">
                <a:moveTo>
                  <a:pt x="0" y="0"/>
                </a:moveTo>
                <a:lnTo>
                  <a:pt x="4874272" y="0"/>
                </a:lnTo>
                <a:lnTo>
                  <a:pt x="4874272" y="1470018"/>
                </a:lnTo>
                <a:lnTo>
                  <a:pt x="0" y="14700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DAFxF6KHWbc</dc:identifier>
  <dcterms:modified xsi:type="dcterms:W3CDTF">2011-08-01T06:04:30Z</dcterms:modified>
  <cp:revision>1</cp:revision>
  <dc:title>Blue And Yellow Modern Business Operations Management Presentation</dc:title>
</cp:coreProperties>
</file>